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892" r:id="rId1"/>
  </p:sldMasterIdLst>
  <p:notesMasterIdLst>
    <p:notesMasterId r:id="rId25"/>
  </p:notesMasterIdLst>
  <p:sldIdLst>
    <p:sldId id="256" r:id="rId2"/>
    <p:sldId id="362" r:id="rId3"/>
    <p:sldId id="359" r:id="rId4"/>
    <p:sldId id="425" r:id="rId5"/>
    <p:sldId id="435" r:id="rId6"/>
    <p:sldId id="279" r:id="rId7"/>
    <p:sldId id="456" r:id="rId8"/>
    <p:sldId id="276" r:id="rId9"/>
    <p:sldId id="277" r:id="rId10"/>
    <p:sldId id="451" r:id="rId11"/>
    <p:sldId id="278" r:id="rId12"/>
    <p:sldId id="452" r:id="rId13"/>
    <p:sldId id="274" r:id="rId14"/>
    <p:sldId id="450" r:id="rId15"/>
    <p:sldId id="439" r:id="rId16"/>
    <p:sldId id="453" r:id="rId17"/>
    <p:sldId id="271" r:id="rId18"/>
    <p:sldId id="454" r:id="rId19"/>
    <p:sldId id="412" r:id="rId20"/>
    <p:sldId id="418" r:id="rId21"/>
    <p:sldId id="376" r:id="rId22"/>
    <p:sldId id="457" r:id="rId23"/>
    <p:sldId id="394" r:id="rId24"/>
  </p:sldIdLst>
  <p:sldSz cx="9906000" cy="6858000" type="A4"/>
  <p:notesSz cx="6794500" cy="99314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mbria Math" panose="02040503050406030204" pitchFamily="18" charset="0"/>
      <p:regular r:id="rId30"/>
    </p:embeddedFont>
    <p:embeddedFont>
      <p:font typeface="Garamond" panose="02020404030301010803" pitchFamily="18" charset="0"/>
      <p:regular r:id="rId31"/>
      <p:bold r:id="rId32"/>
      <p:italic r:id="rId33"/>
    </p:embeddedFont>
    <p:embeddedFont>
      <p:font typeface="Segoe UI" panose="020B0502040204020203" pitchFamily="34" charset="0"/>
      <p:regular r:id="rId34"/>
      <p:bold r:id="rId35"/>
      <p:italic r:id="rId36"/>
      <p:boldItalic r:id="rId37"/>
    </p:embeddedFont>
    <p:embeddedFont>
      <p:font typeface="Segoe UI Semibold" panose="020B0702040204020203" pitchFamily="34" charset="0"/>
      <p:bold r:id="rId38"/>
      <p:boldItalic r:id="rId39"/>
    </p:embeddedFont>
    <p:embeddedFont>
      <p:font typeface="Spica Neue P" panose="02000503000000000000" pitchFamily="2" charset="-128"/>
      <p:regular r:id="rId40"/>
    </p:embeddedFont>
    <p:embeddedFont>
      <p:font typeface="Spica Neue P Bold" panose="02000803000000000000" pitchFamily="2" charset="-128"/>
      <p:bold r:id="rId41"/>
    </p:embeddedFont>
    <p:embeddedFont>
      <p:font typeface="Spica Neue P Light" panose="02000303000000000000" pitchFamily="2" charset="-128"/>
      <p:regular r:id="rId42"/>
    </p:embeddedFont>
  </p:embeddedFontLst>
  <p:defaultTextStyle>
    <a:defPPr>
      <a:defRPr lang="en-US"/>
    </a:defPPr>
    <a:lvl1pPr marL="0" algn="l" defTabSz="463829" rtl="0" eaLnBrk="1" latinLnBrk="0" hangingPunct="1">
      <a:defRPr sz="1826" kern="1200">
        <a:solidFill>
          <a:schemeClr val="tx1"/>
        </a:solidFill>
        <a:latin typeface="+mn-lt"/>
        <a:ea typeface="+mn-ea"/>
        <a:cs typeface="+mn-cs"/>
      </a:defRPr>
    </a:lvl1pPr>
    <a:lvl2pPr marL="463829" algn="l" defTabSz="463829" rtl="0" eaLnBrk="1" latinLnBrk="0" hangingPunct="1">
      <a:defRPr sz="1826" kern="1200">
        <a:solidFill>
          <a:schemeClr val="tx1"/>
        </a:solidFill>
        <a:latin typeface="+mn-lt"/>
        <a:ea typeface="+mn-ea"/>
        <a:cs typeface="+mn-cs"/>
      </a:defRPr>
    </a:lvl2pPr>
    <a:lvl3pPr marL="927659" algn="l" defTabSz="463829" rtl="0" eaLnBrk="1" latinLnBrk="0" hangingPunct="1">
      <a:defRPr sz="1826" kern="1200">
        <a:solidFill>
          <a:schemeClr val="tx1"/>
        </a:solidFill>
        <a:latin typeface="+mn-lt"/>
        <a:ea typeface="+mn-ea"/>
        <a:cs typeface="+mn-cs"/>
      </a:defRPr>
    </a:lvl3pPr>
    <a:lvl4pPr marL="1391488" algn="l" defTabSz="463829" rtl="0" eaLnBrk="1" latinLnBrk="0" hangingPunct="1">
      <a:defRPr sz="1826" kern="1200">
        <a:solidFill>
          <a:schemeClr val="tx1"/>
        </a:solidFill>
        <a:latin typeface="+mn-lt"/>
        <a:ea typeface="+mn-ea"/>
        <a:cs typeface="+mn-cs"/>
      </a:defRPr>
    </a:lvl4pPr>
    <a:lvl5pPr marL="1855318" algn="l" defTabSz="463829" rtl="0" eaLnBrk="1" latinLnBrk="0" hangingPunct="1">
      <a:defRPr sz="1826" kern="1200">
        <a:solidFill>
          <a:schemeClr val="tx1"/>
        </a:solidFill>
        <a:latin typeface="+mn-lt"/>
        <a:ea typeface="+mn-ea"/>
        <a:cs typeface="+mn-cs"/>
      </a:defRPr>
    </a:lvl5pPr>
    <a:lvl6pPr marL="2319147" algn="l" defTabSz="463829" rtl="0" eaLnBrk="1" latinLnBrk="0" hangingPunct="1">
      <a:defRPr sz="1826" kern="1200">
        <a:solidFill>
          <a:schemeClr val="tx1"/>
        </a:solidFill>
        <a:latin typeface="+mn-lt"/>
        <a:ea typeface="+mn-ea"/>
        <a:cs typeface="+mn-cs"/>
      </a:defRPr>
    </a:lvl6pPr>
    <a:lvl7pPr marL="2782976" algn="l" defTabSz="463829" rtl="0" eaLnBrk="1" latinLnBrk="0" hangingPunct="1">
      <a:defRPr sz="1826" kern="1200">
        <a:solidFill>
          <a:schemeClr val="tx1"/>
        </a:solidFill>
        <a:latin typeface="+mn-lt"/>
        <a:ea typeface="+mn-ea"/>
        <a:cs typeface="+mn-cs"/>
      </a:defRPr>
    </a:lvl7pPr>
    <a:lvl8pPr marL="3246806" algn="l" defTabSz="463829" rtl="0" eaLnBrk="1" latinLnBrk="0" hangingPunct="1">
      <a:defRPr sz="1826" kern="1200">
        <a:solidFill>
          <a:schemeClr val="tx1"/>
        </a:solidFill>
        <a:latin typeface="+mn-lt"/>
        <a:ea typeface="+mn-ea"/>
        <a:cs typeface="+mn-cs"/>
      </a:defRPr>
    </a:lvl8pPr>
    <a:lvl9pPr marL="3710635" algn="l" defTabSz="463829" rtl="0" eaLnBrk="1" latinLnBrk="0" hangingPunct="1">
      <a:defRPr sz="182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内山雄祐" initials="内山雄祐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000000"/>
    <a:srgbClr val="FFFFFF"/>
    <a:srgbClr val="003399"/>
    <a:srgbClr val="008000"/>
    <a:srgbClr val="00CA00"/>
    <a:srgbClr val="9DF5B2"/>
    <a:srgbClr val="F4FEF6"/>
    <a:srgbClr val="FF00FF"/>
    <a:srgbClr val="FFFD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EC8CC5-83A8-4BC4-83C4-16C5E75B65CE}" v="184" dt="2021-09-13T20:31:52.4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CAF9ED-07DC-4A11-8D7F-57B35C25682E}" styleName="中間スタイル 1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31" autoAdjust="0"/>
    <p:restoredTop sz="96036" autoAdjust="0"/>
  </p:normalViewPr>
  <p:slideViewPr>
    <p:cSldViewPr snapToGrid="0">
      <p:cViewPr>
        <p:scale>
          <a:sx n="88" d="100"/>
          <a:sy n="88" d="100"/>
        </p:scale>
        <p:origin x="725" y="58"/>
      </p:cViewPr>
      <p:guideLst>
        <p:guide orient="horz" pos="2161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244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commentAuthors" Target="commentAuthors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chiyama Yusuke" userId="145afaf969fa1ae9" providerId="LiveId" clId="{B0EC8CC5-83A8-4BC4-83C4-16C5E75B65CE}"/>
    <pc:docChg chg="undo redo custSel addSld delSld modSld sldOrd addMainMaster delMainMaster modMainMaster">
      <pc:chgData name="Uchiyama Yusuke" userId="145afaf969fa1ae9" providerId="LiveId" clId="{B0EC8CC5-83A8-4BC4-83C4-16C5E75B65CE}" dt="2021-09-17T01:37:32.805" v="13154" actId="207"/>
      <pc:docMkLst>
        <pc:docMk/>
      </pc:docMkLst>
      <pc:sldChg chg="modSp mod ord">
        <pc:chgData name="Uchiyama Yusuke" userId="145afaf969fa1ae9" providerId="LiveId" clId="{B0EC8CC5-83A8-4BC4-83C4-16C5E75B65CE}" dt="2021-09-13T12:28:19.688" v="8231"/>
        <pc:sldMkLst>
          <pc:docMk/>
          <pc:sldMk cId="1978103249" sldId="256"/>
        </pc:sldMkLst>
        <pc:spChg chg="mod">
          <ac:chgData name="Uchiyama Yusuke" userId="145afaf969fa1ae9" providerId="LiveId" clId="{B0EC8CC5-83A8-4BC4-83C4-16C5E75B65CE}" dt="2021-09-13T10:44:57.973" v="8137" actId="1076"/>
          <ac:spMkLst>
            <pc:docMk/>
            <pc:sldMk cId="1978103249" sldId="256"/>
            <ac:spMk id="2" creationId="{406BAD00-E3ED-497D-AC10-5947B511D213}"/>
          </ac:spMkLst>
        </pc:spChg>
        <pc:spChg chg="mod">
          <ac:chgData name="Uchiyama Yusuke" userId="145afaf969fa1ae9" providerId="LiveId" clId="{B0EC8CC5-83A8-4BC4-83C4-16C5E75B65CE}" dt="2021-09-13T10:41:50.091" v="8083" actId="14100"/>
          <ac:spMkLst>
            <pc:docMk/>
            <pc:sldMk cId="1978103249" sldId="256"/>
            <ac:spMk id="3" creationId="{D5067E6E-F6EF-4CFE-A318-8A8724646C47}"/>
          </ac:spMkLst>
        </pc:spChg>
      </pc:sldChg>
      <pc:sldChg chg="addSp delSp modSp del mod">
        <pc:chgData name="Uchiyama Yusuke" userId="145afaf969fa1ae9" providerId="LiveId" clId="{B0EC8CC5-83A8-4BC4-83C4-16C5E75B65CE}" dt="2021-09-08T16:29:47.591" v="616" actId="2696"/>
        <pc:sldMkLst>
          <pc:docMk/>
          <pc:sldMk cId="1645928960" sldId="261"/>
        </pc:sldMkLst>
        <pc:spChg chg="mod">
          <ac:chgData name="Uchiyama Yusuke" userId="145afaf969fa1ae9" providerId="LiveId" clId="{B0EC8CC5-83A8-4BC4-83C4-16C5E75B65CE}" dt="2021-09-08T16:24:13.353" v="573" actId="20577"/>
          <ac:spMkLst>
            <pc:docMk/>
            <pc:sldMk cId="1645928960" sldId="261"/>
            <ac:spMk id="3" creationId="{050DB17A-CA34-405E-8C6B-1220A0B81523}"/>
          </ac:spMkLst>
        </pc:spChg>
        <pc:spChg chg="add del">
          <ac:chgData name="Uchiyama Yusuke" userId="145afaf969fa1ae9" providerId="LiveId" clId="{B0EC8CC5-83A8-4BC4-83C4-16C5E75B65CE}" dt="2021-09-07T12:49:21.546" v="194" actId="21"/>
          <ac:spMkLst>
            <pc:docMk/>
            <pc:sldMk cId="1645928960" sldId="261"/>
            <ac:spMk id="9" creationId="{F6445FDE-4F16-4BCA-ACE6-69EDFD105E88}"/>
          </ac:spMkLst>
        </pc:spChg>
        <pc:grpChg chg="add del mod">
          <ac:chgData name="Uchiyama Yusuke" userId="145afaf969fa1ae9" providerId="LiveId" clId="{B0EC8CC5-83A8-4BC4-83C4-16C5E75B65CE}" dt="2021-09-08T13:53:22.152" v="317" actId="1076"/>
          <ac:grpSpMkLst>
            <pc:docMk/>
            <pc:sldMk cId="1645928960" sldId="261"/>
            <ac:grpSpMk id="23" creationId="{9704C76B-4E09-4468-A988-635389CAB8EB}"/>
          </ac:grpSpMkLst>
        </pc:grpChg>
        <pc:picChg chg="del">
          <ac:chgData name="Uchiyama Yusuke" userId="145afaf969fa1ae9" providerId="LiveId" clId="{B0EC8CC5-83A8-4BC4-83C4-16C5E75B65CE}" dt="2021-09-08T13:53:15.068" v="316" actId="21"/>
          <ac:picMkLst>
            <pc:docMk/>
            <pc:sldMk cId="1645928960" sldId="261"/>
            <ac:picMk id="22" creationId="{B96FA5CC-08C8-4755-AB57-F42A9C5001B1}"/>
          </ac:picMkLst>
        </pc:picChg>
        <pc:cxnChg chg="del">
          <ac:chgData name="Uchiyama Yusuke" userId="145afaf969fa1ae9" providerId="LiveId" clId="{B0EC8CC5-83A8-4BC4-83C4-16C5E75B65CE}" dt="2021-09-07T12:49:25.154" v="196" actId="21"/>
          <ac:cxnSpMkLst>
            <pc:docMk/>
            <pc:sldMk cId="1645928960" sldId="261"/>
            <ac:cxnSpMk id="18" creationId="{A977E987-82CA-4B9D-A8BA-1949B39D4DC0}"/>
          </ac:cxnSpMkLst>
        </pc:cxnChg>
      </pc:sldChg>
      <pc:sldChg chg="del">
        <pc:chgData name="Uchiyama Yusuke" userId="145afaf969fa1ae9" providerId="LiveId" clId="{B0EC8CC5-83A8-4BC4-83C4-16C5E75B65CE}" dt="2021-09-07T12:35:38.922" v="0" actId="2696"/>
        <pc:sldMkLst>
          <pc:docMk/>
          <pc:sldMk cId="3327020790" sldId="262"/>
        </pc:sldMkLst>
      </pc:sldChg>
      <pc:sldChg chg="del">
        <pc:chgData name="Uchiyama Yusuke" userId="145afaf969fa1ae9" providerId="LiveId" clId="{B0EC8CC5-83A8-4BC4-83C4-16C5E75B65CE}" dt="2021-09-07T12:35:39.542" v="1" actId="2696"/>
        <pc:sldMkLst>
          <pc:docMk/>
          <pc:sldMk cId="4007659455" sldId="263"/>
        </pc:sldMkLst>
      </pc:sldChg>
      <pc:sldChg chg="del">
        <pc:chgData name="Uchiyama Yusuke" userId="145afaf969fa1ae9" providerId="LiveId" clId="{B0EC8CC5-83A8-4BC4-83C4-16C5E75B65CE}" dt="2021-09-07T12:35:39.813" v="2" actId="2696"/>
        <pc:sldMkLst>
          <pc:docMk/>
          <pc:sldMk cId="1904937638" sldId="264"/>
        </pc:sldMkLst>
      </pc:sldChg>
      <pc:sldChg chg="del">
        <pc:chgData name="Uchiyama Yusuke" userId="145afaf969fa1ae9" providerId="LiveId" clId="{B0EC8CC5-83A8-4BC4-83C4-16C5E75B65CE}" dt="2021-09-07T12:35:40.023" v="3" actId="2696"/>
        <pc:sldMkLst>
          <pc:docMk/>
          <pc:sldMk cId="228074058" sldId="265"/>
        </pc:sldMkLst>
      </pc:sldChg>
      <pc:sldChg chg="del">
        <pc:chgData name="Uchiyama Yusuke" userId="145afaf969fa1ae9" providerId="LiveId" clId="{B0EC8CC5-83A8-4BC4-83C4-16C5E75B65CE}" dt="2021-09-07T12:35:40.252" v="4" actId="2696"/>
        <pc:sldMkLst>
          <pc:docMk/>
          <pc:sldMk cId="902898180" sldId="267"/>
        </pc:sldMkLst>
      </pc:sldChg>
      <pc:sldChg chg="del">
        <pc:chgData name="Uchiyama Yusuke" userId="145afaf969fa1ae9" providerId="LiveId" clId="{B0EC8CC5-83A8-4BC4-83C4-16C5E75B65CE}" dt="2021-09-07T12:35:41.633" v="8" actId="2696"/>
        <pc:sldMkLst>
          <pc:docMk/>
          <pc:sldMk cId="2847803896" sldId="268"/>
        </pc:sldMkLst>
      </pc:sldChg>
      <pc:sldChg chg="del">
        <pc:chgData name="Uchiyama Yusuke" userId="145afaf969fa1ae9" providerId="LiveId" clId="{B0EC8CC5-83A8-4BC4-83C4-16C5E75B65CE}" dt="2021-09-07T12:35:41.763" v="9" actId="2696"/>
        <pc:sldMkLst>
          <pc:docMk/>
          <pc:sldMk cId="3087560192" sldId="269"/>
        </pc:sldMkLst>
      </pc:sldChg>
      <pc:sldChg chg="del">
        <pc:chgData name="Uchiyama Yusuke" userId="145afaf969fa1ae9" providerId="LiveId" clId="{B0EC8CC5-83A8-4BC4-83C4-16C5E75B65CE}" dt="2021-09-07T12:35:41.853" v="10" actId="2696"/>
        <pc:sldMkLst>
          <pc:docMk/>
          <pc:sldMk cId="977957084" sldId="270"/>
        </pc:sldMkLst>
      </pc:sldChg>
      <pc:sldChg chg="del">
        <pc:chgData name="Uchiyama Yusuke" userId="145afaf969fa1ae9" providerId="LiveId" clId="{B0EC8CC5-83A8-4BC4-83C4-16C5E75B65CE}" dt="2021-09-07T12:35:42.452" v="11" actId="2696"/>
        <pc:sldMkLst>
          <pc:docMk/>
          <pc:sldMk cId="1940283156" sldId="271"/>
        </pc:sldMkLst>
      </pc:sldChg>
      <pc:sldChg chg="addSp delSp modSp add mod chgLayout">
        <pc:chgData name="Uchiyama Yusuke" userId="145afaf969fa1ae9" providerId="LiveId" clId="{B0EC8CC5-83A8-4BC4-83C4-16C5E75B65CE}" dt="2021-09-15T11:10:38.798" v="13065" actId="1076"/>
        <pc:sldMkLst>
          <pc:docMk/>
          <pc:sldMk cId="2883003762" sldId="271"/>
        </pc:sldMkLst>
        <pc:spChg chg="mod ord">
          <ac:chgData name="Uchiyama Yusuke" userId="145afaf969fa1ae9" providerId="LiveId" clId="{B0EC8CC5-83A8-4BC4-83C4-16C5E75B65CE}" dt="2021-09-15T00:12:11.668" v="12790" actId="207"/>
          <ac:spMkLst>
            <pc:docMk/>
            <pc:sldMk cId="2883003762" sldId="271"/>
            <ac:spMk id="2" creationId="{B37E23FD-F32A-41D8-A28C-77AC5AA2D2E9}"/>
          </ac:spMkLst>
        </pc:spChg>
        <pc:spChg chg="mod ord">
          <ac:chgData name="Uchiyama Yusuke" userId="145afaf969fa1ae9" providerId="LiveId" clId="{B0EC8CC5-83A8-4BC4-83C4-16C5E75B65CE}" dt="2021-09-15T11:10:38.798" v="13065" actId="1076"/>
          <ac:spMkLst>
            <pc:docMk/>
            <pc:sldMk cId="2883003762" sldId="271"/>
            <ac:spMk id="3" creationId="{F571AD72-C71A-4CC7-8C9E-893C25C5F5CD}"/>
          </ac:spMkLst>
        </pc:spChg>
        <pc:spChg chg="mod ord">
          <ac:chgData name="Uchiyama Yusuke" userId="145afaf969fa1ae9" providerId="LiveId" clId="{B0EC8CC5-83A8-4BC4-83C4-16C5E75B65CE}" dt="2021-09-14T22:50:57.891" v="10923" actId="700"/>
          <ac:spMkLst>
            <pc:docMk/>
            <pc:sldMk cId="2883003762" sldId="271"/>
            <ac:spMk id="4" creationId="{34DDEADA-C7AE-4971-BDE6-5BA2CD1B5289}"/>
          </ac:spMkLst>
        </pc:spChg>
        <pc:spChg chg="mod ord">
          <ac:chgData name="Uchiyama Yusuke" userId="145afaf969fa1ae9" providerId="LiveId" clId="{B0EC8CC5-83A8-4BC4-83C4-16C5E75B65CE}" dt="2021-09-14T22:50:57.891" v="10923" actId="700"/>
          <ac:spMkLst>
            <pc:docMk/>
            <pc:sldMk cId="2883003762" sldId="271"/>
            <ac:spMk id="5" creationId="{7EFA6A8B-B27C-4BF9-A424-A44DB34478D6}"/>
          </ac:spMkLst>
        </pc:spChg>
        <pc:spChg chg="mod ord">
          <ac:chgData name="Uchiyama Yusuke" userId="145afaf969fa1ae9" providerId="LiveId" clId="{B0EC8CC5-83A8-4BC4-83C4-16C5E75B65CE}" dt="2021-09-14T22:50:57.891" v="10923" actId="700"/>
          <ac:spMkLst>
            <pc:docMk/>
            <pc:sldMk cId="2883003762" sldId="271"/>
            <ac:spMk id="6" creationId="{8F31F831-AC3A-4033-A4FA-6B9DDBFA58B2}"/>
          </ac:spMkLst>
        </pc:spChg>
        <pc:spChg chg="add mod">
          <ac:chgData name="Uchiyama Yusuke" userId="145afaf969fa1ae9" providerId="LiveId" clId="{B0EC8CC5-83A8-4BC4-83C4-16C5E75B65CE}" dt="2021-09-15T11:09:52.210" v="13061" actId="207"/>
          <ac:spMkLst>
            <pc:docMk/>
            <pc:sldMk cId="2883003762" sldId="271"/>
            <ac:spMk id="8" creationId="{732ACC36-9FFE-4B47-9D58-325F3A9BEDB8}"/>
          </ac:spMkLst>
        </pc:spChg>
        <pc:spChg chg="add del mod">
          <ac:chgData name="Uchiyama Yusuke" userId="145afaf969fa1ae9" providerId="LiveId" clId="{B0EC8CC5-83A8-4BC4-83C4-16C5E75B65CE}" dt="2021-09-10T13:55:59.059" v="7187"/>
          <ac:spMkLst>
            <pc:docMk/>
            <pc:sldMk cId="2883003762" sldId="271"/>
            <ac:spMk id="8" creationId="{E5DB36E2-5E57-4C60-92F6-6E21997BFDDE}"/>
          </ac:spMkLst>
        </pc:spChg>
        <pc:picChg chg="add mod">
          <ac:chgData name="Uchiyama Yusuke" userId="145afaf969fa1ae9" providerId="LiveId" clId="{B0EC8CC5-83A8-4BC4-83C4-16C5E75B65CE}" dt="2021-09-15T11:10:08.953" v="13062" actId="1076"/>
          <ac:picMkLst>
            <pc:docMk/>
            <pc:sldMk cId="2883003762" sldId="271"/>
            <ac:picMk id="7" creationId="{5DDD06E3-21E1-42CF-B93D-267299CB4D35}"/>
          </ac:picMkLst>
        </pc:picChg>
      </pc:sldChg>
      <pc:sldChg chg="modSp new del mod">
        <pc:chgData name="Uchiyama Yusuke" userId="145afaf969fa1ae9" providerId="LiveId" clId="{B0EC8CC5-83A8-4BC4-83C4-16C5E75B65CE}" dt="2021-09-09T13:14:53.858" v="4032" actId="2696"/>
        <pc:sldMkLst>
          <pc:docMk/>
          <pc:sldMk cId="203757045" sldId="272"/>
        </pc:sldMkLst>
        <pc:spChg chg="mod">
          <ac:chgData name="Uchiyama Yusuke" userId="145afaf969fa1ae9" providerId="LiveId" clId="{B0EC8CC5-83A8-4BC4-83C4-16C5E75B65CE}" dt="2021-09-08T13:51:22.643" v="217" actId="20577"/>
          <ac:spMkLst>
            <pc:docMk/>
            <pc:sldMk cId="203757045" sldId="272"/>
            <ac:spMk id="2" creationId="{CCC3D61C-BC6D-4526-AC82-5C7379E55B57}"/>
          </ac:spMkLst>
        </pc:spChg>
        <pc:spChg chg="mod">
          <ac:chgData name="Uchiyama Yusuke" userId="145afaf969fa1ae9" providerId="LiveId" clId="{B0EC8CC5-83A8-4BC4-83C4-16C5E75B65CE}" dt="2021-09-08T17:06:23.411" v="2086" actId="20577"/>
          <ac:spMkLst>
            <pc:docMk/>
            <pc:sldMk cId="203757045" sldId="272"/>
            <ac:spMk id="3" creationId="{85E5DDB2-9EEE-496C-A6F1-637739A16933}"/>
          </ac:spMkLst>
        </pc:spChg>
      </pc:sldChg>
      <pc:sldChg chg="del">
        <pc:chgData name="Uchiyama Yusuke" userId="145afaf969fa1ae9" providerId="LiveId" clId="{B0EC8CC5-83A8-4BC4-83C4-16C5E75B65CE}" dt="2021-09-07T12:35:47.623" v="17" actId="2696"/>
        <pc:sldMkLst>
          <pc:docMk/>
          <pc:sldMk cId="3935923486" sldId="272"/>
        </pc:sldMkLst>
      </pc:sldChg>
      <pc:sldChg chg="del">
        <pc:chgData name="Uchiyama Yusuke" userId="145afaf969fa1ae9" providerId="LiveId" clId="{B0EC8CC5-83A8-4BC4-83C4-16C5E75B65CE}" dt="2021-09-07T12:35:48.422" v="18" actId="2696"/>
        <pc:sldMkLst>
          <pc:docMk/>
          <pc:sldMk cId="2431302424" sldId="273"/>
        </pc:sldMkLst>
      </pc:sldChg>
      <pc:sldChg chg="addSp delSp modSp new del mod ord">
        <pc:chgData name="Uchiyama Yusuke" userId="145afaf969fa1ae9" providerId="LiveId" clId="{B0EC8CC5-83A8-4BC4-83C4-16C5E75B65CE}" dt="2021-09-13T17:05:38.494" v="9381" actId="2696"/>
        <pc:sldMkLst>
          <pc:docMk/>
          <pc:sldMk cId="2435348478" sldId="273"/>
        </pc:sldMkLst>
        <pc:spChg chg="mod">
          <ac:chgData name="Uchiyama Yusuke" userId="145afaf969fa1ae9" providerId="LiveId" clId="{B0EC8CC5-83A8-4BC4-83C4-16C5E75B65CE}" dt="2021-09-08T16:45:18.015" v="845" actId="20577"/>
          <ac:spMkLst>
            <pc:docMk/>
            <pc:sldMk cId="2435348478" sldId="273"/>
            <ac:spMk id="2" creationId="{A597CDA8-DF98-4FA4-A527-33C67D919635}"/>
          </ac:spMkLst>
        </pc:spChg>
        <pc:spChg chg="mod">
          <ac:chgData name="Uchiyama Yusuke" userId="145afaf969fa1ae9" providerId="LiveId" clId="{B0EC8CC5-83A8-4BC4-83C4-16C5E75B65CE}" dt="2021-09-13T15:40:18.151" v="8265" actId="948"/>
          <ac:spMkLst>
            <pc:docMk/>
            <pc:sldMk cId="2435348478" sldId="273"/>
            <ac:spMk id="3" creationId="{35C3D55C-B8D3-4DA9-9EDD-9181BBBF2356}"/>
          </ac:spMkLst>
        </pc:spChg>
        <pc:spChg chg="add mod">
          <ac:chgData name="Uchiyama Yusuke" userId="145afaf969fa1ae9" providerId="LiveId" clId="{B0EC8CC5-83A8-4BC4-83C4-16C5E75B65CE}" dt="2021-09-13T15:40:40.731" v="8274" actId="1037"/>
          <ac:spMkLst>
            <pc:docMk/>
            <pc:sldMk cId="2435348478" sldId="273"/>
            <ac:spMk id="9" creationId="{3D5D7115-3E0A-4CE7-8A10-EF043D21F2A6}"/>
          </ac:spMkLst>
        </pc:spChg>
        <pc:spChg chg="add mod">
          <ac:chgData name="Uchiyama Yusuke" userId="145afaf969fa1ae9" providerId="LiveId" clId="{B0EC8CC5-83A8-4BC4-83C4-16C5E75B65CE}" dt="2021-09-13T15:40:40.731" v="8274" actId="1037"/>
          <ac:spMkLst>
            <pc:docMk/>
            <pc:sldMk cId="2435348478" sldId="273"/>
            <ac:spMk id="10" creationId="{12A4F23F-24E3-416D-89B6-10F1AD272020}"/>
          </ac:spMkLst>
        </pc:spChg>
        <pc:spChg chg="add mod">
          <ac:chgData name="Uchiyama Yusuke" userId="145afaf969fa1ae9" providerId="LiveId" clId="{B0EC8CC5-83A8-4BC4-83C4-16C5E75B65CE}" dt="2021-09-13T15:40:40.731" v="8274" actId="1037"/>
          <ac:spMkLst>
            <pc:docMk/>
            <pc:sldMk cId="2435348478" sldId="273"/>
            <ac:spMk id="11" creationId="{8E09A0B4-AA3A-4CBF-BC86-F2DA8B6F20BE}"/>
          </ac:spMkLst>
        </pc:spChg>
        <pc:spChg chg="add mod">
          <ac:chgData name="Uchiyama Yusuke" userId="145afaf969fa1ae9" providerId="LiveId" clId="{B0EC8CC5-83A8-4BC4-83C4-16C5E75B65CE}" dt="2021-09-13T15:40:40.731" v="8274" actId="1037"/>
          <ac:spMkLst>
            <pc:docMk/>
            <pc:sldMk cId="2435348478" sldId="273"/>
            <ac:spMk id="12" creationId="{6B5B3ACE-6475-45A0-B977-591131E1DB09}"/>
          </ac:spMkLst>
        </pc:spChg>
        <pc:spChg chg="add mod">
          <ac:chgData name="Uchiyama Yusuke" userId="145afaf969fa1ae9" providerId="LiveId" clId="{B0EC8CC5-83A8-4BC4-83C4-16C5E75B65CE}" dt="2021-09-13T15:40:40.731" v="8274" actId="1037"/>
          <ac:spMkLst>
            <pc:docMk/>
            <pc:sldMk cId="2435348478" sldId="273"/>
            <ac:spMk id="13" creationId="{A77EF6A6-C825-4212-B262-2C37AF5A20C8}"/>
          </ac:spMkLst>
        </pc:spChg>
        <pc:spChg chg="add mod">
          <ac:chgData name="Uchiyama Yusuke" userId="145afaf969fa1ae9" providerId="LiveId" clId="{B0EC8CC5-83A8-4BC4-83C4-16C5E75B65CE}" dt="2021-09-13T15:40:40.731" v="8274" actId="1037"/>
          <ac:spMkLst>
            <pc:docMk/>
            <pc:sldMk cId="2435348478" sldId="273"/>
            <ac:spMk id="14" creationId="{C9EF1975-8B3D-4290-8035-DB056FC1BFB4}"/>
          </ac:spMkLst>
        </pc:spChg>
        <pc:spChg chg="add mod">
          <ac:chgData name="Uchiyama Yusuke" userId="145afaf969fa1ae9" providerId="LiveId" clId="{B0EC8CC5-83A8-4BC4-83C4-16C5E75B65CE}" dt="2021-09-13T15:40:40.731" v="8274" actId="1037"/>
          <ac:spMkLst>
            <pc:docMk/>
            <pc:sldMk cId="2435348478" sldId="273"/>
            <ac:spMk id="15" creationId="{BAA4FBAF-54AB-41AD-B47D-1434F1B0E50B}"/>
          </ac:spMkLst>
        </pc:spChg>
        <pc:spChg chg="add mod">
          <ac:chgData name="Uchiyama Yusuke" userId="145afaf969fa1ae9" providerId="LiveId" clId="{B0EC8CC5-83A8-4BC4-83C4-16C5E75B65CE}" dt="2021-09-13T15:40:40.731" v="8274" actId="1037"/>
          <ac:spMkLst>
            <pc:docMk/>
            <pc:sldMk cId="2435348478" sldId="273"/>
            <ac:spMk id="16" creationId="{406F057D-14B5-40DF-9E2F-A8D1BBDF7CEF}"/>
          </ac:spMkLst>
        </pc:spChg>
        <pc:spChg chg="add mod">
          <ac:chgData name="Uchiyama Yusuke" userId="145afaf969fa1ae9" providerId="LiveId" clId="{B0EC8CC5-83A8-4BC4-83C4-16C5E75B65CE}" dt="2021-09-13T15:40:40.731" v="8274" actId="1037"/>
          <ac:spMkLst>
            <pc:docMk/>
            <pc:sldMk cId="2435348478" sldId="273"/>
            <ac:spMk id="17" creationId="{DE91A95A-C4BE-46C4-BA9F-B7E33360DA29}"/>
          </ac:spMkLst>
        </pc:spChg>
        <pc:spChg chg="add mod">
          <ac:chgData name="Uchiyama Yusuke" userId="145afaf969fa1ae9" providerId="LiveId" clId="{B0EC8CC5-83A8-4BC4-83C4-16C5E75B65CE}" dt="2021-09-13T15:40:40.731" v="8274" actId="1037"/>
          <ac:spMkLst>
            <pc:docMk/>
            <pc:sldMk cId="2435348478" sldId="273"/>
            <ac:spMk id="18" creationId="{4D6848CE-6A91-486A-B769-1BDDD68735B4}"/>
          </ac:spMkLst>
        </pc:spChg>
        <pc:picChg chg="add del">
          <ac:chgData name="Uchiyama Yusuke" userId="145afaf969fa1ae9" providerId="LiveId" clId="{B0EC8CC5-83A8-4BC4-83C4-16C5E75B65CE}" dt="2021-09-09T13:29:54.181" v="4311" actId="21"/>
          <ac:picMkLst>
            <pc:docMk/>
            <pc:sldMk cId="2435348478" sldId="273"/>
            <ac:picMk id="8" creationId="{99BF0ECE-9F66-4293-8D6C-A5D9553A13A7}"/>
          </ac:picMkLst>
        </pc:picChg>
      </pc:sldChg>
      <pc:sldChg chg="addSp delSp modSp new mod chgLayout">
        <pc:chgData name="Uchiyama Yusuke" userId="145afaf969fa1ae9" providerId="LiveId" clId="{B0EC8CC5-83A8-4BC4-83C4-16C5E75B65CE}" dt="2021-09-15T00:29:59.041" v="12855" actId="20577"/>
        <pc:sldMkLst>
          <pc:docMk/>
          <pc:sldMk cId="3624894181" sldId="274"/>
        </pc:sldMkLst>
        <pc:spChg chg="mod ord">
          <ac:chgData name="Uchiyama Yusuke" userId="145afaf969fa1ae9" providerId="LiveId" clId="{B0EC8CC5-83A8-4BC4-83C4-16C5E75B65CE}" dt="2021-09-14T22:55:59.340" v="10992" actId="6264"/>
          <ac:spMkLst>
            <pc:docMk/>
            <pc:sldMk cId="3624894181" sldId="274"/>
            <ac:spMk id="2" creationId="{FF751ED1-A5E0-40BB-B84D-7495088D2FD1}"/>
          </ac:spMkLst>
        </pc:spChg>
        <pc:spChg chg="mod ord">
          <ac:chgData name="Uchiyama Yusuke" userId="145afaf969fa1ae9" providerId="LiveId" clId="{B0EC8CC5-83A8-4BC4-83C4-16C5E75B65CE}" dt="2021-09-15T00:29:59.041" v="12855" actId="20577"/>
          <ac:spMkLst>
            <pc:docMk/>
            <pc:sldMk cId="3624894181" sldId="274"/>
            <ac:spMk id="3" creationId="{3DBCFD19-82BD-4952-BD58-27979E99CD65}"/>
          </ac:spMkLst>
        </pc:spChg>
        <pc:spChg chg="mod ord">
          <ac:chgData name="Uchiyama Yusuke" userId="145afaf969fa1ae9" providerId="LiveId" clId="{B0EC8CC5-83A8-4BC4-83C4-16C5E75B65CE}" dt="2021-09-14T22:55:59.340" v="10992" actId="6264"/>
          <ac:spMkLst>
            <pc:docMk/>
            <pc:sldMk cId="3624894181" sldId="274"/>
            <ac:spMk id="4" creationId="{45EB99CE-83C4-4A82-89F1-7822464E0C5D}"/>
          </ac:spMkLst>
        </pc:spChg>
        <pc:spChg chg="mod ord">
          <ac:chgData name="Uchiyama Yusuke" userId="145afaf969fa1ae9" providerId="LiveId" clId="{B0EC8CC5-83A8-4BC4-83C4-16C5E75B65CE}" dt="2021-09-14T22:55:59.340" v="10992" actId="6264"/>
          <ac:spMkLst>
            <pc:docMk/>
            <pc:sldMk cId="3624894181" sldId="274"/>
            <ac:spMk id="5" creationId="{5B40364B-3EF3-4137-87CB-A9D33F148A0F}"/>
          </ac:spMkLst>
        </pc:spChg>
        <pc:spChg chg="mod ord">
          <ac:chgData name="Uchiyama Yusuke" userId="145afaf969fa1ae9" providerId="LiveId" clId="{B0EC8CC5-83A8-4BC4-83C4-16C5E75B65CE}" dt="2021-09-14T22:55:59.340" v="10992" actId="6264"/>
          <ac:spMkLst>
            <pc:docMk/>
            <pc:sldMk cId="3624894181" sldId="274"/>
            <ac:spMk id="6" creationId="{7B1999D7-BDE1-4EF5-B2B5-7EAA5F039307}"/>
          </ac:spMkLst>
        </pc:spChg>
        <pc:spChg chg="add mod">
          <ac:chgData name="Uchiyama Yusuke" userId="145afaf969fa1ae9" providerId="LiveId" clId="{B0EC8CC5-83A8-4BC4-83C4-16C5E75B65CE}" dt="2021-09-13T20:45:00.231" v="9727" actId="1076"/>
          <ac:spMkLst>
            <pc:docMk/>
            <pc:sldMk cId="3624894181" sldId="274"/>
            <ac:spMk id="8" creationId="{B95BAAB6-A191-4267-A28B-1370546E1280}"/>
          </ac:spMkLst>
        </pc:spChg>
        <pc:spChg chg="add del mod">
          <ac:chgData name="Uchiyama Yusuke" userId="145afaf969fa1ae9" providerId="LiveId" clId="{B0EC8CC5-83A8-4BC4-83C4-16C5E75B65CE}" dt="2021-09-14T22:51:18.016" v="10929" actId="6264"/>
          <ac:spMkLst>
            <pc:docMk/>
            <pc:sldMk cId="3624894181" sldId="274"/>
            <ac:spMk id="9" creationId="{833CADB1-46EA-4B02-8DB3-C23FADA6F0D6}"/>
          </ac:spMkLst>
        </pc:spChg>
        <pc:spChg chg="add del mod">
          <ac:chgData name="Uchiyama Yusuke" userId="145afaf969fa1ae9" providerId="LiveId" clId="{B0EC8CC5-83A8-4BC4-83C4-16C5E75B65CE}" dt="2021-09-14T22:51:18.016" v="10929" actId="6264"/>
          <ac:spMkLst>
            <pc:docMk/>
            <pc:sldMk cId="3624894181" sldId="274"/>
            <ac:spMk id="10" creationId="{7E7755A9-A2A2-4F68-AB10-B5B871BED96F}"/>
          </ac:spMkLst>
        </pc:spChg>
        <pc:spChg chg="add del mod">
          <ac:chgData name="Uchiyama Yusuke" userId="145afaf969fa1ae9" providerId="LiveId" clId="{B0EC8CC5-83A8-4BC4-83C4-16C5E75B65CE}" dt="2021-09-14T22:51:18.016" v="10929" actId="6264"/>
          <ac:spMkLst>
            <pc:docMk/>
            <pc:sldMk cId="3624894181" sldId="274"/>
            <ac:spMk id="11" creationId="{2B1A79ED-55C6-4AEA-AF83-F58C0DDF38C6}"/>
          </ac:spMkLst>
        </pc:spChg>
        <pc:spChg chg="add del mod">
          <ac:chgData name="Uchiyama Yusuke" userId="145afaf969fa1ae9" providerId="LiveId" clId="{B0EC8CC5-83A8-4BC4-83C4-16C5E75B65CE}" dt="2021-09-14T22:51:18.016" v="10929" actId="6264"/>
          <ac:spMkLst>
            <pc:docMk/>
            <pc:sldMk cId="3624894181" sldId="274"/>
            <ac:spMk id="12" creationId="{D483FEF5-7376-44E7-A8A9-228D1BAC1C78}"/>
          </ac:spMkLst>
        </pc:spChg>
        <pc:spChg chg="add del mod">
          <ac:chgData name="Uchiyama Yusuke" userId="145afaf969fa1ae9" providerId="LiveId" clId="{B0EC8CC5-83A8-4BC4-83C4-16C5E75B65CE}" dt="2021-09-14T22:55:59.340" v="10992" actId="6264"/>
          <ac:spMkLst>
            <pc:docMk/>
            <pc:sldMk cId="3624894181" sldId="274"/>
            <ac:spMk id="13" creationId="{64263EC7-A6C6-498B-9E6C-DB266A6CE724}"/>
          </ac:spMkLst>
        </pc:spChg>
        <pc:spChg chg="add del mod">
          <ac:chgData name="Uchiyama Yusuke" userId="145afaf969fa1ae9" providerId="LiveId" clId="{B0EC8CC5-83A8-4BC4-83C4-16C5E75B65CE}" dt="2021-09-14T22:55:59.340" v="10992" actId="6264"/>
          <ac:spMkLst>
            <pc:docMk/>
            <pc:sldMk cId="3624894181" sldId="274"/>
            <ac:spMk id="14" creationId="{F11E9625-93E8-4F02-8187-89F2D9116A91}"/>
          </ac:spMkLst>
        </pc:spChg>
        <pc:spChg chg="add del mod">
          <ac:chgData name="Uchiyama Yusuke" userId="145afaf969fa1ae9" providerId="LiveId" clId="{B0EC8CC5-83A8-4BC4-83C4-16C5E75B65CE}" dt="2021-09-14T22:55:59.340" v="10992" actId="6264"/>
          <ac:spMkLst>
            <pc:docMk/>
            <pc:sldMk cId="3624894181" sldId="274"/>
            <ac:spMk id="15" creationId="{45D19543-E707-4A79-A940-2C7E40758AFD}"/>
          </ac:spMkLst>
        </pc:spChg>
        <pc:spChg chg="add del mod">
          <ac:chgData name="Uchiyama Yusuke" userId="145afaf969fa1ae9" providerId="LiveId" clId="{B0EC8CC5-83A8-4BC4-83C4-16C5E75B65CE}" dt="2021-09-14T22:55:59.340" v="10992" actId="6264"/>
          <ac:spMkLst>
            <pc:docMk/>
            <pc:sldMk cId="3624894181" sldId="274"/>
            <ac:spMk id="16" creationId="{F624E9CE-63DD-4CD9-A2DE-C43E86917B70}"/>
          </ac:spMkLst>
        </pc:spChg>
        <pc:picChg chg="add mod">
          <ac:chgData name="Uchiyama Yusuke" userId="145afaf969fa1ae9" providerId="LiveId" clId="{B0EC8CC5-83A8-4BC4-83C4-16C5E75B65CE}" dt="2021-09-09T16:49:13.809" v="6108" actId="1076"/>
          <ac:picMkLst>
            <pc:docMk/>
            <pc:sldMk cId="3624894181" sldId="274"/>
            <ac:picMk id="7" creationId="{B33A3178-616F-3C45-BE9D-C7A75400C91A}"/>
          </ac:picMkLst>
        </pc:picChg>
      </pc:sldChg>
      <pc:sldChg chg="modSp new del mod ord">
        <pc:chgData name="Uchiyama Yusuke" userId="145afaf969fa1ae9" providerId="LiveId" clId="{B0EC8CC5-83A8-4BC4-83C4-16C5E75B65CE}" dt="2021-09-13T17:27:38.574" v="9512" actId="2696"/>
        <pc:sldMkLst>
          <pc:docMk/>
          <pc:sldMk cId="401043756" sldId="275"/>
        </pc:sldMkLst>
        <pc:spChg chg="mod">
          <ac:chgData name="Uchiyama Yusuke" userId="145afaf969fa1ae9" providerId="LiveId" clId="{B0EC8CC5-83A8-4BC4-83C4-16C5E75B65CE}" dt="2021-09-08T13:52:01.637" v="276" actId="20577"/>
          <ac:spMkLst>
            <pc:docMk/>
            <pc:sldMk cId="401043756" sldId="275"/>
            <ac:spMk id="2" creationId="{A37724EC-4749-4DED-BAFE-C4A31C8BC7C0}"/>
          </ac:spMkLst>
        </pc:spChg>
      </pc:sldChg>
      <pc:sldChg chg="addSp delSp modSp new mod">
        <pc:chgData name="Uchiyama Yusuke" userId="145afaf969fa1ae9" providerId="LiveId" clId="{B0EC8CC5-83A8-4BC4-83C4-16C5E75B65CE}" dt="2021-09-15T00:18:18.197" v="12797" actId="14100"/>
        <pc:sldMkLst>
          <pc:docMk/>
          <pc:sldMk cId="4008422952" sldId="276"/>
        </pc:sldMkLst>
        <pc:spChg chg="mod">
          <ac:chgData name="Uchiyama Yusuke" userId="145afaf969fa1ae9" providerId="LiveId" clId="{B0EC8CC5-83A8-4BC4-83C4-16C5E75B65CE}" dt="2021-09-14T19:59:34.726" v="10253" actId="1076"/>
          <ac:spMkLst>
            <pc:docMk/>
            <pc:sldMk cId="4008422952" sldId="276"/>
            <ac:spMk id="2" creationId="{E9B6931C-91AB-4323-B15B-F11CD10E324F}"/>
          </ac:spMkLst>
        </pc:spChg>
        <pc:spChg chg="mod">
          <ac:chgData name="Uchiyama Yusuke" userId="145afaf969fa1ae9" providerId="LiveId" clId="{B0EC8CC5-83A8-4BC4-83C4-16C5E75B65CE}" dt="2021-09-14T19:59:38.529" v="10255" actId="1076"/>
          <ac:spMkLst>
            <pc:docMk/>
            <pc:sldMk cId="4008422952" sldId="276"/>
            <ac:spMk id="3" creationId="{9A1D6CE0-1F01-4528-A080-D29B960A4D14}"/>
          </ac:spMkLst>
        </pc:spChg>
        <pc:spChg chg="mod">
          <ac:chgData name="Uchiyama Yusuke" userId="145afaf969fa1ae9" providerId="LiveId" clId="{B0EC8CC5-83A8-4BC4-83C4-16C5E75B65CE}" dt="2021-09-14T19:47:15.249" v="10128" actId="207"/>
          <ac:spMkLst>
            <pc:docMk/>
            <pc:sldMk cId="4008422952" sldId="276"/>
            <ac:spMk id="6" creationId="{9543705B-EA46-48F2-A550-8839A81CC5AC}"/>
          </ac:spMkLst>
        </pc:spChg>
        <pc:spChg chg="add mod">
          <ac:chgData name="Uchiyama Yusuke" userId="145afaf969fa1ae9" providerId="LiveId" clId="{B0EC8CC5-83A8-4BC4-83C4-16C5E75B65CE}" dt="2021-09-14T19:30:20.057" v="9839" actId="1076"/>
          <ac:spMkLst>
            <pc:docMk/>
            <pc:sldMk cId="4008422952" sldId="276"/>
            <ac:spMk id="11" creationId="{A863EBD6-3E08-4AEE-B293-62D4FA03C26B}"/>
          </ac:spMkLst>
        </pc:spChg>
        <pc:spChg chg="mod">
          <ac:chgData name="Uchiyama Yusuke" userId="145afaf969fa1ae9" providerId="LiveId" clId="{B0EC8CC5-83A8-4BC4-83C4-16C5E75B65CE}" dt="2021-09-14T19:30:56.870" v="9843"/>
          <ac:spMkLst>
            <pc:docMk/>
            <pc:sldMk cId="4008422952" sldId="276"/>
            <ac:spMk id="13" creationId="{A6180E61-28F9-4BAB-9F6D-2952E4AC0BC0}"/>
          </ac:spMkLst>
        </pc:spChg>
        <pc:spChg chg="mod">
          <ac:chgData name="Uchiyama Yusuke" userId="145afaf969fa1ae9" providerId="LiveId" clId="{B0EC8CC5-83A8-4BC4-83C4-16C5E75B65CE}" dt="2021-09-14T19:30:56.870" v="9843"/>
          <ac:spMkLst>
            <pc:docMk/>
            <pc:sldMk cId="4008422952" sldId="276"/>
            <ac:spMk id="14" creationId="{354FF461-15A7-4D51-8224-590FCFF487F3}"/>
          </ac:spMkLst>
        </pc:spChg>
        <pc:grpChg chg="add mod">
          <ac:chgData name="Uchiyama Yusuke" userId="145afaf969fa1ae9" providerId="LiveId" clId="{B0EC8CC5-83A8-4BC4-83C4-16C5E75B65CE}" dt="2021-09-14T19:59:46.671" v="10263" actId="1037"/>
          <ac:grpSpMkLst>
            <pc:docMk/>
            <pc:sldMk cId="4008422952" sldId="276"/>
            <ac:grpSpMk id="12" creationId="{EA1A9C07-D624-43BC-A017-EB9BCFE971B9}"/>
          </ac:grpSpMkLst>
        </pc:grpChg>
        <pc:picChg chg="add del mod">
          <ac:chgData name="Uchiyama Yusuke" userId="145afaf969fa1ae9" providerId="LiveId" clId="{B0EC8CC5-83A8-4BC4-83C4-16C5E75B65CE}" dt="2021-09-13T20:31:47.884" v="9640" actId="21"/>
          <ac:picMkLst>
            <pc:docMk/>
            <pc:sldMk cId="4008422952" sldId="276"/>
            <ac:picMk id="8" creationId="{6D8DBBB2-51B4-42BE-BE28-1314B953C74E}"/>
          </ac:picMkLst>
        </pc:picChg>
        <pc:picChg chg="add mod ord">
          <ac:chgData name="Uchiyama Yusuke" userId="145afaf969fa1ae9" providerId="LiveId" clId="{B0EC8CC5-83A8-4BC4-83C4-16C5E75B65CE}" dt="2021-09-15T00:18:18.197" v="12797" actId="14100"/>
          <ac:picMkLst>
            <pc:docMk/>
            <pc:sldMk cId="4008422952" sldId="276"/>
            <ac:picMk id="10" creationId="{AE3C574C-4AD3-4D5B-AF18-66710F7CB277}"/>
          </ac:picMkLst>
        </pc:picChg>
      </pc:sldChg>
      <pc:sldChg chg="addSp delSp modSp new mod">
        <pc:chgData name="Uchiyama Yusuke" userId="145afaf969fa1ae9" providerId="LiveId" clId="{B0EC8CC5-83A8-4BC4-83C4-16C5E75B65CE}" dt="2021-09-15T00:22:58.619" v="12838" actId="948"/>
        <pc:sldMkLst>
          <pc:docMk/>
          <pc:sldMk cId="894803472" sldId="277"/>
        </pc:sldMkLst>
        <pc:spChg chg="mod ord modVis">
          <ac:chgData name="Uchiyama Yusuke" userId="145afaf969fa1ae9" providerId="LiveId" clId="{B0EC8CC5-83A8-4BC4-83C4-16C5E75B65CE}" dt="2021-09-14T23:32:19.493" v="12523" actId="14429"/>
          <ac:spMkLst>
            <pc:docMk/>
            <pc:sldMk cId="894803472" sldId="277"/>
            <ac:spMk id="2" creationId="{68950E7F-DF71-4F49-AB0B-A6C11AF84C5E}"/>
          </ac:spMkLst>
        </pc:spChg>
        <pc:spChg chg="mod ord">
          <ac:chgData name="Uchiyama Yusuke" userId="145afaf969fa1ae9" providerId="LiveId" clId="{B0EC8CC5-83A8-4BC4-83C4-16C5E75B65CE}" dt="2021-09-15T00:22:58.619" v="12838" actId="948"/>
          <ac:spMkLst>
            <pc:docMk/>
            <pc:sldMk cId="894803472" sldId="277"/>
            <ac:spMk id="3" creationId="{63E63D52-FE11-478B-B1F6-D7409492CEF8}"/>
          </ac:spMkLst>
        </pc:spChg>
        <pc:spChg chg="mod">
          <ac:chgData name="Uchiyama Yusuke" userId="145afaf969fa1ae9" providerId="LiveId" clId="{B0EC8CC5-83A8-4BC4-83C4-16C5E75B65CE}" dt="2021-09-14T19:38:41.254" v="9976" actId="207"/>
          <ac:spMkLst>
            <pc:docMk/>
            <pc:sldMk cId="894803472" sldId="277"/>
            <ac:spMk id="6" creationId="{947B70D3-D7AB-4164-9A4A-43C2EA5D8C70}"/>
          </ac:spMkLst>
        </pc:spChg>
        <pc:spChg chg="add mod">
          <ac:chgData name="Uchiyama Yusuke" userId="145afaf969fa1ae9" providerId="LiveId" clId="{B0EC8CC5-83A8-4BC4-83C4-16C5E75B65CE}" dt="2021-09-14T19:52:20.117" v="10214" actId="1076"/>
          <ac:spMkLst>
            <pc:docMk/>
            <pc:sldMk cId="894803472" sldId="277"/>
            <ac:spMk id="7" creationId="{EEA60462-6D8A-4EEC-8F43-9BAF9B35B24E}"/>
          </ac:spMkLst>
        </pc:spChg>
        <pc:spChg chg="add mod">
          <ac:chgData name="Uchiyama Yusuke" userId="145afaf969fa1ae9" providerId="LiveId" clId="{B0EC8CC5-83A8-4BC4-83C4-16C5E75B65CE}" dt="2021-09-14T20:00:14.432" v="10264" actId="207"/>
          <ac:spMkLst>
            <pc:docMk/>
            <pc:sldMk cId="894803472" sldId="277"/>
            <ac:spMk id="9" creationId="{38EA4844-AC07-4C0A-B05A-AB4A74F67F2C}"/>
          </ac:spMkLst>
        </pc:spChg>
        <pc:spChg chg="add mod ord">
          <ac:chgData name="Uchiyama Yusuke" userId="145afaf969fa1ae9" providerId="LiveId" clId="{B0EC8CC5-83A8-4BC4-83C4-16C5E75B65CE}" dt="2021-09-14T19:53:05.968" v="10216" actId="14100"/>
          <ac:spMkLst>
            <pc:docMk/>
            <pc:sldMk cId="894803472" sldId="277"/>
            <ac:spMk id="10" creationId="{246B3419-E1CA-4EE7-A17E-6C39332B5E76}"/>
          </ac:spMkLst>
        </pc:spChg>
        <pc:spChg chg="add mod">
          <ac:chgData name="Uchiyama Yusuke" userId="145afaf969fa1ae9" providerId="LiveId" clId="{B0EC8CC5-83A8-4BC4-83C4-16C5E75B65CE}" dt="2021-09-14T19:28:00.676" v="9811" actId="1076"/>
          <ac:spMkLst>
            <pc:docMk/>
            <pc:sldMk cId="894803472" sldId="277"/>
            <ac:spMk id="15" creationId="{278AA1BE-26B7-4103-9A50-7AFC5D2F100F}"/>
          </ac:spMkLst>
        </pc:spChg>
        <pc:spChg chg="add mod">
          <ac:chgData name="Uchiyama Yusuke" userId="145afaf969fa1ae9" providerId="LiveId" clId="{B0EC8CC5-83A8-4BC4-83C4-16C5E75B65CE}" dt="2021-09-14T23:32:16.823" v="12522" actId="403"/>
          <ac:spMkLst>
            <pc:docMk/>
            <pc:sldMk cId="894803472" sldId="277"/>
            <ac:spMk id="16" creationId="{270F039E-E9E3-4ACA-9DC4-3A4F477EC6EC}"/>
          </ac:spMkLst>
        </pc:spChg>
        <pc:spChg chg="add mod">
          <ac:chgData name="Uchiyama Yusuke" userId="145afaf969fa1ae9" providerId="LiveId" clId="{B0EC8CC5-83A8-4BC4-83C4-16C5E75B65CE}" dt="2021-09-14T19:53:40.883" v="10242" actId="1076"/>
          <ac:spMkLst>
            <pc:docMk/>
            <pc:sldMk cId="894803472" sldId="277"/>
            <ac:spMk id="17" creationId="{1DEE082D-E735-4294-8BBF-82E85C42FDA6}"/>
          </ac:spMkLst>
        </pc:spChg>
        <pc:spChg chg="add mod">
          <ac:chgData name="Uchiyama Yusuke" userId="145afaf969fa1ae9" providerId="LiveId" clId="{B0EC8CC5-83A8-4BC4-83C4-16C5E75B65CE}" dt="2021-09-14T19:51:59.752" v="10212" actId="207"/>
          <ac:spMkLst>
            <pc:docMk/>
            <pc:sldMk cId="894803472" sldId="277"/>
            <ac:spMk id="18" creationId="{B68627AF-0C42-44F0-BD73-DEE5B20D795F}"/>
          </ac:spMkLst>
        </pc:spChg>
        <pc:spChg chg="mod">
          <ac:chgData name="Uchiyama Yusuke" userId="145afaf969fa1ae9" providerId="LiveId" clId="{B0EC8CC5-83A8-4BC4-83C4-16C5E75B65CE}" dt="2021-09-14T19:39:55.732" v="9981"/>
          <ac:spMkLst>
            <pc:docMk/>
            <pc:sldMk cId="894803472" sldId="277"/>
            <ac:spMk id="20" creationId="{92501494-54CF-464C-99FA-AF0275A1D0FF}"/>
          </ac:spMkLst>
        </pc:spChg>
        <pc:spChg chg="mod">
          <ac:chgData name="Uchiyama Yusuke" userId="145afaf969fa1ae9" providerId="LiveId" clId="{B0EC8CC5-83A8-4BC4-83C4-16C5E75B65CE}" dt="2021-09-14T19:39:55.732" v="9981"/>
          <ac:spMkLst>
            <pc:docMk/>
            <pc:sldMk cId="894803472" sldId="277"/>
            <ac:spMk id="21" creationId="{D8BCA526-42C8-4760-84A3-271C0711F5F4}"/>
          </ac:spMkLst>
        </pc:spChg>
        <pc:grpChg chg="add mod ord">
          <ac:chgData name="Uchiyama Yusuke" userId="145afaf969fa1ae9" providerId="LiveId" clId="{B0EC8CC5-83A8-4BC4-83C4-16C5E75B65CE}" dt="2021-09-14T23:32:12.998" v="12521" actId="1076"/>
          <ac:grpSpMkLst>
            <pc:docMk/>
            <pc:sldMk cId="894803472" sldId="277"/>
            <ac:grpSpMk id="8" creationId="{3D137B0F-C3F9-4C75-B940-F226E1DD6411}"/>
          </ac:grpSpMkLst>
        </pc:grpChg>
        <pc:grpChg chg="add mod">
          <ac:chgData name="Uchiyama Yusuke" userId="145afaf969fa1ae9" providerId="LiveId" clId="{B0EC8CC5-83A8-4BC4-83C4-16C5E75B65CE}" dt="2021-09-14T19:49:22.561" v="10160" actId="1076"/>
          <ac:grpSpMkLst>
            <pc:docMk/>
            <pc:sldMk cId="894803472" sldId="277"/>
            <ac:grpSpMk id="19" creationId="{8EEBAD74-992B-4843-8305-F607358039AF}"/>
          </ac:grpSpMkLst>
        </pc:grpChg>
        <pc:picChg chg="add del mod modCrop">
          <ac:chgData name="Uchiyama Yusuke" userId="145afaf969fa1ae9" providerId="LiveId" clId="{B0EC8CC5-83A8-4BC4-83C4-16C5E75B65CE}" dt="2021-09-14T19:33:47.228" v="9915" actId="21"/>
          <ac:picMkLst>
            <pc:docMk/>
            <pc:sldMk cId="894803472" sldId="277"/>
            <ac:picMk id="8" creationId="{956B7720-E703-40FC-BE1C-0DD53F31D3B4}"/>
          </ac:picMkLst>
        </pc:picChg>
        <pc:picChg chg="add del mod">
          <ac:chgData name="Uchiyama Yusuke" userId="145afaf969fa1ae9" providerId="LiveId" clId="{B0EC8CC5-83A8-4BC4-83C4-16C5E75B65CE}" dt="2021-09-09T13:46:04.161" v="4398" actId="21"/>
          <ac:picMkLst>
            <pc:docMk/>
            <pc:sldMk cId="894803472" sldId="277"/>
            <ac:picMk id="10" creationId="{DBFBB183-93B2-4476-8D2D-8D1EDCBBF5FC}"/>
          </ac:picMkLst>
        </pc:picChg>
        <pc:picChg chg="add mod ord modCrop">
          <ac:chgData name="Uchiyama Yusuke" userId="145afaf969fa1ae9" providerId="LiveId" clId="{B0EC8CC5-83A8-4BC4-83C4-16C5E75B65CE}" dt="2021-09-14T19:53:32.061" v="10241" actId="1037"/>
          <ac:picMkLst>
            <pc:docMk/>
            <pc:sldMk cId="894803472" sldId="277"/>
            <ac:picMk id="11" creationId="{067B98C6-944D-4120-9788-9412F593FDEE}"/>
          </ac:picMkLst>
        </pc:picChg>
        <pc:picChg chg="add mod ord">
          <ac:chgData name="Uchiyama Yusuke" userId="145afaf969fa1ae9" providerId="LiveId" clId="{B0EC8CC5-83A8-4BC4-83C4-16C5E75B65CE}" dt="2021-09-14T19:51:15.592" v="10202" actId="167"/>
          <ac:picMkLst>
            <pc:docMk/>
            <pc:sldMk cId="894803472" sldId="277"/>
            <ac:picMk id="13" creationId="{1C721A78-0F9D-4896-9431-89A42B87A5FA}"/>
          </ac:picMkLst>
        </pc:picChg>
      </pc:sldChg>
      <pc:sldChg chg="addSp modSp new mod">
        <pc:chgData name="Uchiyama Yusuke" userId="145afaf969fa1ae9" providerId="LiveId" clId="{B0EC8CC5-83A8-4BC4-83C4-16C5E75B65CE}" dt="2021-09-14T23:31:08.451" v="12517" actId="732"/>
        <pc:sldMkLst>
          <pc:docMk/>
          <pc:sldMk cId="330438040" sldId="278"/>
        </pc:sldMkLst>
        <pc:spChg chg="mod">
          <ac:chgData name="Uchiyama Yusuke" userId="145afaf969fa1ae9" providerId="LiveId" clId="{B0EC8CC5-83A8-4BC4-83C4-16C5E75B65CE}" dt="2021-09-14T20:07:12.744" v="10276" actId="14100"/>
          <ac:spMkLst>
            <pc:docMk/>
            <pc:sldMk cId="330438040" sldId="278"/>
            <ac:spMk id="2" creationId="{8E4FEAF3-F478-4BC3-8F9E-3E0FC1DB002C}"/>
          </ac:spMkLst>
        </pc:spChg>
        <pc:spChg chg="mod">
          <ac:chgData name="Uchiyama Yusuke" userId="145afaf969fa1ae9" providerId="LiveId" clId="{B0EC8CC5-83A8-4BC4-83C4-16C5E75B65CE}" dt="2021-09-14T23:30:01.074" v="12494" actId="14100"/>
          <ac:spMkLst>
            <pc:docMk/>
            <pc:sldMk cId="330438040" sldId="278"/>
            <ac:spMk id="3" creationId="{21C0CB1B-42B3-44A4-A23E-FE0180EF4ACC}"/>
          </ac:spMkLst>
        </pc:spChg>
        <pc:spChg chg="add mod">
          <ac:chgData name="Uchiyama Yusuke" userId="145afaf969fa1ae9" providerId="LiveId" clId="{B0EC8CC5-83A8-4BC4-83C4-16C5E75B65CE}" dt="2021-09-14T23:30:39.272" v="12515" actId="1037"/>
          <ac:spMkLst>
            <pc:docMk/>
            <pc:sldMk cId="330438040" sldId="278"/>
            <ac:spMk id="9" creationId="{14F884F4-4062-42AE-A4DE-8E3F360DD57F}"/>
          </ac:spMkLst>
        </pc:spChg>
        <pc:spChg chg="add mod">
          <ac:chgData name="Uchiyama Yusuke" userId="145afaf969fa1ae9" providerId="LiveId" clId="{B0EC8CC5-83A8-4BC4-83C4-16C5E75B65CE}" dt="2021-09-14T23:30:39.272" v="12515" actId="1037"/>
          <ac:spMkLst>
            <pc:docMk/>
            <pc:sldMk cId="330438040" sldId="278"/>
            <ac:spMk id="10" creationId="{F033F7C4-0150-4987-8020-17EB2236B89F}"/>
          </ac:spMkLst>
        </pc:spChg>
        <pc:spChg chg="mod">
          <ac:chgData name="Uchiyama Yusuke" userId="145afaf969fa1ae9" providerId="LiveId" clId="{B0EC8CC5-83A8-4BC4-83C4-16C5E75B65CE}" dt="2021-09-14T20:06:43.725" v="10271"/>
          <ac:spMkLst>
            <pc:docMk/>
            <pc:sldMk cId="330438040" sldId="278"/>
            <ac:spMk id="14" creationId="{48145163-D6DF-4F18-A7D1-D1D8398B8ECE}"/>
          </ac:spMkLst>
        </pc:spChg>
        <pc:spChg chg="mod">
          <ac:chgData name="Uchiyama Yusuke" userId="145afaf969fa1ae9" providerId="LiveId" clId="{B0EC8CC5-83A8-4BC4-83C4-16C5E75B65CE}" dt="2021-09-14T20:06:43.725" v="10271"/>
          <ac:spMkLst>
            <pc:docMk/>
            <pc:sldMk cId="330438040" sldId="278"/>
            <ac:spMk id="16" creationId="{C6E229B5-FE1E-4473-8E66-FCFCA0FFA8FA}"/>
          </ac:spMkLst>
        </pc:spChg>
        <pc:grpChg chg="add mod">
          <ac:chgData name="Uchiyama Yusuke" userId="145afaf969fa1ae9" providerId="LiveId" clId="{B0EC8CC5-83A8-4BC4-83C4-16C5E75B65CE}" dt="2021-09-14T20:07:07.103" v="10274" actId="1076"/>
          <ac:grpSpMkLst>
            <pc:docMk/>
            <pc:sldMk cId="330438040" sldId="278"/>
            <ac:grpSpMk id="13" creationId="{A9D1AE4B-724C-4834-834C-97648340E0A8}"/>
          </ac:grpSpMkLst>
        </pc:grpChg>
        <pc:picChg chg="add mod ord modCrop">
          <ac:chgData name="Uchiyama Yusuke" userId="145afaf969fa1ae9" providerId="LiveId" clId="{B0EC8CC5-83A8-4BC4-83C4-16C5E75B65CE}" dt="2021-09-14T23:31:08.451" v="12517" actId="732"/>
          <ac:picMkLst>
            <pc:docMk/>
            <pc:sldMk cId="330438040" sldId="278"/>
            <ac:picMk id="8" creationId="{61B0A6E1-2DB7-41AE-8A5B-9AC07BF4D6A7}"/>
          </ac:picMkLst>
        </pc:picChg>
        <pc:cxnChg chg="add mod">
          <ac:chgData name="Uchiyama Yusuke" userId="145afaf969fa1ae9" providerId="LiveId" clId="{B0EC8CC5-83A8-4BC4-83C4-16C5E75B65CE}" dt="2021-09-14T23:30:39.272" v="12515" actId="1037"/>
          <ac:cxnSpMkLst>
            <pc:docMk/>
            <pc:sldMk cId="330438040" sldId="278"/>
            <ac:cxnSpMk id="12" creationId="{953CE6F3-CC0C-4C60-A736-B78A55EF7C6D}"/>
          </ac:cxnSpMkLst>
        </pc:cxnChg>
        <pc:cxnChg chg="add mod">
          <ac:chgData name="Uchiyama Yusuke" userId="145afaf969fa1ae9" providerId="LiveId" clId="{B0EC8CC5-83A8-4BC4-83C4-16C5E75B65CE}" dt="2021-09-14T23:30:39.272" v="12515" actId="1037"/>
          <ac:cxnSpMkLst>
            <pc:docMk/>
            <pc:sldMk cId="330438040" sldId="278"/>
            <ac:cxnSpMk id="15" creationId="{011C1858-C674-442C-8DDB-DCA774DEFF15}"/>
          </ac:cxnSpMkLst>
        </pc:cxnChg>
      </pc:sldChg>
      <pc:sldChg chg="addSp delSp modSp new mod chgLayout">
        <pc:chgData name="Uchiyama Yusuke" userId="145afaf969fa1ae9" providerId="LiveId" clId="{B0EC8CC5-83A8-4BC4-83C4-16C5E75B65CE}" dt="2021-09-14T22:48:49.563" v="10890"/>
        <pc:sldMkLst>
          <pc:docMk/>
          <pc:sldMk cId="1443032373" sldId="279"/>
        </pc:sldMkLst>
        <pc:spChg chg="mod ord">
          <ac:chgData name="Uchiyama Yusuke" userId="145afaf969fa1ae9" providerId="LiveId" clId="{B0EC8CC5-83A8-4BC4-83C4-16C5E75B65CE}" dt="2021-09-14T22:48:49.563" v="10890"/>
          <ac:spMkLst>
            <pc:docMk/>
            <pc:sldMk cId="1443032373" sldId="279"/>
            <ac:spMk id="2" creationId="{CE229628-88F9-480A-96F9-7A45EA186C9E}"/>
          </ac:spMkLst>
        </pc:spChg>
        <pc:spChg chg="mod ord">
          <ac:chgData name="Uchiyama Yusuke" userId="145afaf969fa1ae9" providerId="LiveId" clId="{B0EC8CC5-83A8-4BC4-83C4-16C5E75B65CE}" dt="2021-09-13T20:09:48.562" v="9544" actId="14100"/>
          <ac:spMkLst>
            <pc:docMk/>
            <pc:sldMk cId="1443032373" sldId="279"/>
            <ac:spMk id="3" creationId="{09EA1620-8B9E-4E7A-B4FE-7B99ADFD7A35}"/>
          </ac:spMkLst>
        </pc:spChg>
        <pc:spChg chg="mod ord">
          <ac:chgData name="Uchiyama Yusuke" userId="145afaf969fa1ae9" providerId="LiveId" clId="{B0EC8CC5-83A8-4BC4-83C4-16C5E75B65CE}" dt="2021-09-13T15:43:58.196" v="8302" actId="700"/>
          <ac:spMkLst>
            <pc:docMk/>
            <pc:sldMk cId="1443032373" sldId="279"/>
            <ac:spMk id="4" creationId="{AA2C76F2-1CD0-4E07-AE80-F368A9052CAE}"/>
          </ac:spMkLst>
        </pc:spChg>
        <pc:spChg chg="mod ord">
          <ac:chgData name="Uchiyama Yusuke" userId="145afaf969fa1ae9" providerId="LiveId" clId="{B0EC8CC5-83A8-4BC4-83C4-16C5E75B65CE}" dt="2021-09-13T15:43:58.196" v="8302" actId="700"/>
          <ac:spMkLst>
            <pc:docMk/>
            <pc:sldMk cId="1443032373" sldId="279"/>
            <ac:spMk id="5" creationId="{48370E98-A5E0-461B-9D3F-B9798EB35461}"/>
          </ac:spMkLst>
        </pc:spChg>
        <pc:spChg chg="mod ord">
          <ac:chgData name="Uchiyama Yusuke" userId="145afaf969fa1ae9" providerId="LiveId" clId="{B0EC8CC5-83A8-4BC4-83C4-16C5E75B65CE}" dt="2021-09-13T15:43:58.196" v="8302" actId="700"/>
          <ac:spMkLst>
            <pc:docMk/>
            <pc:sldMk cId="1443032373" sldId="279"/>
            <ac:spMk id="6" creationId="{2F15CDD8-8E72-4DB6-8A95-4270BEFEAEDC}"/>
          </ac:spMkLst>
        </pc:spChg>
        <pc:spChg chg="add del mod">
          <ac:chgData name="Uchiyama Yusuke" userId="145afaf969fa1ae9" providerId="LiveId" clId="{B0EC8CC5-83A8-4BC4-83C4-16C5E75B65CE}" dt="2021-09-13T16:19:47.368" v="8670" actId="21"/>
          <ac:spMkLst>
            <pc:docMk/>
            <pc:sldMk cId="1443032373" sldId="279"/>
            <ac:spMk id="8" creationId="{6796EC6C-6948-45E9-B8AC-21B80A42D6B8}"/>
          </ac:spMkLst>
        </pc:spChg>
        <pc:spChg chg="add mod">
          <ac:chgData name="Uchiyama Yusuke" userId="145afaf969fa1ae9" providerId="LiveId" clId="{B0EC8CC5-83A8-4BC4-83C4-16C5E75B65CE}" dt="2021-09-13T16:50:08.489" v="9004" actId="1076"/>
          <ac:spMkLst>
            <pc:docMk/>
            <pc:sldMk cId="1443032373" sldId="279"/>
            <ac:spMk id="13" creationId="{09F4479C-7246-443A-AAB0-A22D9D9E6700}"/>
          </ac:spMkLst>
        </pc:spChg>
        <pc:spChg chg="add mod">
          <ac:chgData name="Uchiyama Yusuke" userId="145afaf969fa1ae9" providerId="LiveId" clId="{B0EC8CC5-83A8-4BC4-83C4-16C5E75B65CE}" dt="2021-09-13T16:49:02.935" v="8998" actId="207"/>
          <ac:spMkLst>
            <pc:docMk/>
            <pc:sldMk cId="1443032373" sldId="279"/>
            <ac:spMk id="17" creationId="{C392E5BA-9BE1-4B95-8CCE-908672DEADCC}"/>
          </ac:spMkLst>
        </pc:spChg>
        <pc:spChg chg="add mod">
          <ac:chgData name="Uchiyama Yusuke" userId="145afaf969fa1ae9" providerId="LiveId" clId="{B0EC8CC5-83A8-4BC4-83C4-16C5E75B65CE}" dt="2021-09-13T16:49:02.935" v="8998" actId="207"/>
          <ac:spMkLst>
            <pc:docMk/>
            <pc:sldMk cId="1443032373" sldId="279"/>
            <ac:spMk id="18" creationId="{26929B4F-AF1E-43A0-B0A9-589B105BC970}"/>
          </ac:spMkLst>
        </pc:spChg>
        <pc:spChg chg="mod">
          <ac:chgData name="Uchiyama Yusuke" userId="145afaf969fa1ae9" providerId="LiveId" clId="{B0EC8CC5-83A8-4BC4-83C4-16C5E75B65CE}" dt="2021-09-13T16:49:02.935" v="8998" actId="207"/>
          <ac:spMkLst>
            <pc:docMk/>
            <pc:sldMk cId="1443032373" sldId="279"/>
            <ac:spMk id="21" creationId="{F6DD25D1-CD38-4AD6-B9BA-3D8C5CD5BBC5}"/>
          </ac:spMkLst>
        </pc:spChg>
        <pc:spChg chg="mod">
          <ac:chgData name="Uchiyama Yusuke" userId="145afaf969fa1ae9" providerId="LiveId" clId="{B0EC8CC5-83A8-4BC4-83C4-16C5E75B65CE}" dt="2021-09-13T16:49:02.935" v="8998" actId="207"/>
          <ac:spMkLst>
            <pc:docMk/>
            <pc:sldMk cId="1443032373" sldId="279"/>
            <ac:spMk id="22" creationId="{0A5C208E-B849-485A-9BCF-B672DF53697B}"/>
          </ac:spMkLst>
        </pc:spChg>
        <pc:spChg chg="mod topLvl">
          <ac:chgData name="Uchiyama Yusuke" userId="145afaf969fa1ae9" providerId="LiveId" clId="{B0EC8CC5-83A8-4BC4-83C4-16C5E75B65CE}" dt="2021-09-13T16:49:02.935" v="8998" actId="207"/>
          <ac:spMkLst>
            <pc:docMk/>
            <pc:sldMk cId="1443032373" sldId="279"/>
            <ac:spMk id="24" creationId="{5A899F57-57FB-4AAA-9AE2-BABE314CE1BB}"/>
          </ac:spMkLst>
        </pc:spChg>
        <pc:spChg chg="mod topLvl">
          <ac:chgData name="Uchiyama Yusuke" userId="145afaf969fa1ae9" providerId="LiveId" clId="{B0EC8CC5-83A8-4BC4-83C4-16C5E75B65CE}" dt="2021-09-13T16:49:02.935" v="8998" actId="207"/>
          <ac:spMkLst>
            <pc:docMk/>
            <pc:sldMk cId="1443032373" sldId="279"/>
            <ac:spMk id="25" creationId="{D5937D05-D897-44BA-888C-C5273BDA67CC}"/>
          </ac:spMkLst>
        </pc:spChg>
        <pc:spChg chg="add mod ord">
          <ac:chgData name="Uchiyama Yusuke" userId="145afaf969fa1ae9" providerId="LiveId" clId="{B0EC8CC5-83A8-4BC4-83C4-16C5E75B65CE}" dt="2021-09-13T20:09:59.043" v="9550" actId="20577"/>
          <ac:spMkLst>
            <pc:docMk/>
            <pc:sldMk cId="1443032373" sldId="279"/>
            <ac:spMk id="27" creationId="{EB50CEC3-F123-40A3-AFF2-D3D359D68CE2}"/>
          </ac:spMkLst>
        </pc:spChg>
        <pc:grpChg chg="add del mod">
          <ac:chgData name="Uchiyama Yusuke" userId="145afaf969fa1ae9" providerId="LiveId" clId="{B0EC8CC5-83A8-4BC4-83C4-16C5E75B65CE}" dt="2021-09-13T16:58:38.360" v="9212" actId="21"/>
          <ac:grpSpMkLst>
            <pc:docMk/>
            <pc:sldMk cId="1443032373" sldId="279"/>
            <ac:grpSpMk id="14" creationId="{5D6A6F90-430D-4C86-A11E-A0736B8CF58A}"/>
          </ac:grpSpMkLst>
        </pc:grpChg>
        <pc:grpChg chg="add mod">
          <ac:chgData name="Uchiyama Yusuke" userId="145afaf969fa1ae9" providerId="LiveId" clId="{B0EC8CC5-83A8-4BC4-83C4-16C5E75B65CE}" dt="2021-09-13T16:49:02.935" v="8998" actId="207"/>
          <ac:grpSpMkLst>
            <pc:docMk/>
            <pc:sldMk cId="1443032373" sldId="279"/>
            <ac:grpSpMk id="19" creationId="{1D5D67AE-D520-42A7-9045-ACF04CDF981F}"/>
          </ac:grpSpMkLst>
        </pc:grpChg>
        <pc:grpChg chg="add mod">
          <ac:chgData name="Uchiyama Yusuke" userId="145afaf969fa1ae9" providerId="LiveId" clId="{B0EC8CC5-83A8-4BC4-83C4-16C5E75B65CE}" dt="2021-09-13T16:49:02.935" v="8998" actId="207"/>
          <ac:grpSpMkLst>
            <pc:docMk/>
            <pc:sldMk cId="1443032373" sldId="279"/>
            <ac:grpSpMk id="20" creationId="{B22476B0-7DA4-42D6-9AD6-3E291FC9187C}"/>
          </ac:grpSpMkLst>
        </pc:grpChg>
        <pc:grpChg chg="add del mod">
          <ac:chgData name="Uchiyama Yusuke" userId="145afaf969fa1ae9" providerId="LiveId" clId="{B0EC8CC5-83A8-4BC4-83C4-16C5E75B65CE}" dt="2021-09-13T16:48:04.923" v="8977" actId="165"/>
          <ac:grpSpMkLst>
            <pc:docMk/>
            <pc:sldMk cId="1443032373" sldId="279"/>
            <ac:grpSpMk id="23" creationId="{97B4BB6A-5252-45E6-B8D8-97E81D5E7017}"/>
          </ac:grpSpMkLst>
        </pc:grpChg>
        <pc:grpChg chg="add mod">
          <ac:chgData name="Uchiyama Yusuke" userId="145afaf969fa1ae9" providerId="LiveId" clId="{B0EC8CC5-83A8-4BC4-83C4-16C5E75B65CE}" dt="2021-09-13T16:49:02.935" v="8998" actId="207"/>
          <ac:grpSpMkLst>
            <pc:docMk/>
            <pc:sldMk cId="1443032373" sldId="279"/>
            <ac:grpSpMk id="26" creationId="{4219522A-23ED-4226-A379-6BDA75399A9E}"/>
          </ac:grpSpMkLst>
        </pc:grpChg>
        <pc:picChg chg="add mod ord">
          <ac:chgData name="Uchiyama Yusuke" userId="145afaf969fa1ae9" providerId="LiveId" clId="{B0EC8CC5-83A8-4BC4-83C4-16C5E75B65CE}" dt="2021-09-13T20:14:57.192" v="9555" actId="14100"/>
          <ac:picMkLst>
            <pc:docMk/>
            <pc:sldMk cId="1443032373" sldId="279"/>
            <ac:picMk id="7" creationId="{8857D104-EC9A-40D0-813F-4900AD5A9781}"/>
          </ac:picMkLst>
        </pc:picChg>
        <pc:picChg chg="add del mod">
          <ac:chgData name="Uchiyama Yusuke" userId="145afaf969fa1ae9" providerId="LiveId" clId="{B0EC8CC5-83A8-4BC4-83C4-16C5E75B65CE}" dt="2021-09-13T16:58:08.661" v="9203" actId="21"/>
          <ac:picMkLst>
            <pc:docMk/>
            <pc:sldMk cId="1443032373" sldId="279"/>
            <ac:picMk id="10" creationId="{B49C8080-A855-43E9-8DCA-D4483028744A}"/>
          </ac:picMkLst>
        </pc:picChg>
        <pc:picChg chg="add mod">
          <ac:chgData name="Uchiyama Yusuke" userId="145afaf969fa1ae9" providerId="LiveId" clId="{B0EC8CC5-83A8-4BC4-83C4-16C5E75B65CE}" dt="2021-09-13T17:02:00.848" v="9246" actId="1076"/>
          <ac:picMkLst>
            <pc:docMk/>
            <pc:sldMk cId="1443032373" sldId="279"/>
            <ac:picMk id="11" creationId="{D9B04D64-3120-48E2-96CD-86ABD9772BF5}"/>
          </ac:picMkLst>
        </pc:picChg>
        <pc:picChg chg="add mod">
          <ac:chgData name="Uchiyama Yusuke" userId="145afaf969fa1ae9" providerId="LiveId" clId="{B0EC8CC5-83A8-4BC4-83C4-16C5E75B65CE}" dt="2021-09-13T16:49:42.357" v="9000" actId="207"/>
          <ac:picMkLst>
            <pc:docMk/>
            <pc:sldMk cId="1443032373" sldId="279"/>
            <ac:picMk id="12" creationId="{E347AF7E-FFB3-4E79-852E-C8B53600032D}"/>
          </ac:picMkLst>
        </pc:picChg>
        <pc:picChg chg="add del mod">
          <ac:chgData name="Uchiyama Yusuke" userId="145afaf969fa1ae9" providerId="LiveId" clId="{B0EC8CC5-83A8-4BC4-83C4-16C5E75B65CE}" dt="2021-09-13T16:41:59.594" v="8873" actId="21"/>
          <ac:picMkLst>
            <pc:docMk/>
            <pc:sldMk cId="1443032373" sldId="279"/>
            <ac:picMk id="16" creationId="{6781293B-A479-466B-BFBD-CC02ADC5FE7D}"/>
          </ac:picMkLst>
        </pc:picChg>
      </pc:sldChg>
      <pc:sldChg chg="del">
        <pc:chgData name="Uchiyama Yusuke" userId="145afaf969fa1ae9" providerId="LiveId" clId="{B0EC8CC5-83A8-4BC4-83C4-16C5E75B65CE}" dt="2021-09-07T12:35:40.622" v="5" actId="2696"/>
        <pc:sldMkLst>
          <pc:docMk/>
          <pc:sldMk cId="2072612920" sldId="336"/>
        </pc:sldMkLst>
      </pc:sldChg>
      <pc:sldChg chg="del">
        <pc:chgData name="Uchiyama Yusuke" userId="145afaf969fa1ae9" providerId="LiveId" clId="{B0EC8CC5-83A8-4BC4-83C4-16C5E75B65CE}" dt="2021-09-07T12:35:41.552" v="7" actId="2696"/>
        <pc:sldMkLst>
          <pc:docMk/>
          <pc:sldMk cId="1438481953" sldId="337"/>
        </pc:sldMkLst>
      </pc:sldChg>
      <pc:sldChg chg="del">
        <pc:chgData name="Uchiyama Yusuke" userId="145afaf969fa1ae9" providerId="LiveId" clId="{B0EC8CC5-83A8-4BC4-83C4-16C5E75B65CE}" dt="2021-09-07T12:35:46.873" v="16" actId="2696"/>
        <pc:sldMkLst>
          <pc:docMk/>
          <pc:sldMk cId="2860334519" sldId="338"/>
        </pc:sldMkLst>
      </pc:sldChg>
      <pc:sldChg chg="del">
        <pc:chgData name="Uchiyama Yusuke" userId="145afaf969fa1ae9" providerId="LiveId" clId="{B0EC8CC5-83A8-4BC4-83C4-16C5E75B65CE}" dt="2021-09-07T12:35:41.343" v="6" actId="2696"/>
        <pc:sldMkLst>
          <pc:docMk/>
          <pc:sldMk cId="2353393154" sldId="339"/>
        </pc:sldMkLst>
      </pc:sldChg>
      <pc:sldChg chg="del">
        <pc:chgData name="Uchiyama Yusuke" userId="145afaf969fa1ae9" providerId="LiveId" clId="{B0EC8CC5-83A8-4BC4-83C4-16C5E75B65CE}" dt="2021-09-07T12:35:50.246" v="19" actId="2696"/>
        <pc:sldMkLst>
          <pc:docMk/>
          <pc:sldMk cId="272516983" sldId="340"/>
        </pc:sldMkLst>
      </pc:sldChg>
      <pc:sldChg chg="del">
        <pc:chgData name="Uchiyama Yusuke" userId="145afaf969fa1ae9" providerId="LiveId" clId="{B0EC8CC5-83A8-4BC4-83C4-16C5E75B65CE}" dt="2021-09-07T12:35:46.683" v="15" actId="2696"/>
        <pc:sldMkLst>
          <pc:docMk/>
          <pc:sldMk cId="1738735846" sldId="341"/>
        </pc:sldMkLst>
      </pc:sldChg>
      <pc:sldChg chg="del">
        <pc:chgData name="Uchiyama Yusuke" userId="145afaf969fa1ae9" providerId="LiveId" clId="{B0EC8CC5-83A8-4BC4-83C4-16C5E75B65CE}" dt="2021-09-07T12:49:33.455" v="197" actId="2696"/>
        <pc:sldMkLst>
          <pc:docMk/>
          <pc:sldMk cId="3332258090" sldId="342"/>
        </pc:sldMkLst>
      </pc:sldChg>
      <pc:sldChg chg="del">
        <pc:chgData name="Uchiyama Yusuke" userId="145afaf969fa1ae9" providerId="LiveId" clId="{B0EC8CC5-83A8-4BC4-83C4-16C5E75B65CE}" dt="2021-09-07T12:35:46.091" v="13" actId="2696"/>
        <pc:sldMkLst>
          <pc:docMk/>
          <pc:sldMk cId="1760873516" sldId="343"/>
        </pc:sldMkLst>
      </pc:sldChg>
      <pc:sldChg chg="del">
        <pc:chgData name="Uchiyama Yusuke" userId="145afaf969fa1ae9" providerId="LiveId" clId="{B0EC8CC5-83A8-4BC4-83C4-16C5E75B65CE}" dt="2021-09-07T12:35:46.533" v="14" actId="2696"/>
        <pc:sldMkLst>
          <pc:docMk/>
          <pc:sldMk cId="3762349942" sldId="344"/>
        </pc:sldMkLst>
      </pc:sldChg>
      <pc:sldChg chg="delSp modSp add mod ord modAnim">
        <pc:chgData name="Uchiyama Yusuke" userId="145afaf969fa1ae9" providerId="LiveId" clId="{B0EC8CC5-83A8-4BC4-83C4-16C5E75B65CE}" dt="2021-09-15T00:13:20.901" v="12793" actId="207"/>
        <pc:sldMkLst>
          <pc:docMk/>
          <pc:sldMk cId="696820200" sldId="359"/>
        </pc:sldMkLst>
        <pc:spChg chg="mod">
          <ac:chgData name="Uchiyama Yusuke" userId="145afaf969fa1ae9" providerId="LiveId" clId="{B0EC8CC5-83A8-4BC4-83C4-16C5E75B65CE}" dt="2021-09-13T10:52:08.070" v="8165" actId="207"/>
          <ac:spMkLst>
            <pc:docMk/>
            <pc:sldMk cId="696820200" sldId="359"/>
            <ac:spMk id="9" creationId="{00000000-0000-0000-0000-000000000000}"/>
          </ac:spMkLst>
        </pc:spChg>
        <pc:spChg chg="mod">
          <ac:chgData name="Uchiyama Yusuke" userId="145afaf969fa1ae9" providerId="LiveId" clId="{B0EC8CC5-83A8-4BC4-83C4-16C5E75B65CE}" dt="2021-09-13T10:52:08.070" v="8165" actId="207"/>
          <ac:spMkLst>
            <pc:docMk/>
            <pc:sldMk cId="696820200" sldId="359"/>
            <ac:spMk id="10" creationId="{00000000-0000-0000-0000-000000000000}"/>
          </ac:spMkLst>
        </pc:spChg>
        <pc:spChg chg="mod">
          <ac:chgData name="Uchiyama Yusuke" userId="145afaf969fa1ae9" providerId="LiveId" clId="{B0EC8CC5-83A8-4BC4-83C4-16C5E75B65CE}" dt="2021-09-13T10:52:03.866" v="8164" actId="207"/>
          <ac:spMkLst>
            <pc:docMk/>
            <pc:sldMk cId="696820200" sldId="359"/>
            <ac:spMk id="13" creationId="{00000000-0000-0000-0000-000000000000}"/>
          </ac:spMkLst>
        </pc:spChg>
        <pc:spChg chg="mod">
          <ac:chgData name="Uchiyama Yusuke" userId="145afaf969fa1ae9" providerId="LiveId" clId="{B0EC8CC5-83A8-4BC4-83C4-16C5E75B65CE}" dt="2021-09-13T10:51:36.024" v="8163" actId="2085"/>
          <ac:spMkLst>
            <pc:docMk/>
            <pc:sldMk cId="696820200" sldId="359"/>
            <ac:spMk id="14" creationId="{00000000-0000-0000-0000-000000000000}"/>
          </ac:spMkLst>
        </pc:spChg>
        <pc:spChg chg="mod">
          <ac:chgData name="Uchiyama Yusuke" userId="145afaf969fa1ae9" providerId="LiveId" clId="{B0EC8CC5-83A8-4BC4-83C4-16C5E75B65CE}" dt="2021-09-13T10:52:24.667" v="8166" actId="207"/>
          <ac:spMkLst>
            <pc:docMk/>
            <pc:sldMk cId="696820200" sldId="359"/>
            <ac:spMk id="16" creationId="{00000000-0000-0000-0000-000000000000}"/>
          </ac:spMkLst>
        </pc:spChg>
        <pc:spChg chg="mod">
          <ac:chgData name="Uchiyama Yusuke" userId="145afaf969fa1ae9" providerId="LiveId" clId="{B0EC8CC5-83A8-4BC4-83C4-16C5E75B65CE}" dt="2021-09-13T10:52:24.667" v="8166" actId="207"/>
          <ac:spMkLst>
            <pc:docMk/>
            <pc:sldMk cId="696820200" sldId="359"/>
            <ac:spMk id="17" creationId="{00000000-0000-0000-0000-000000000000}"/>
          </ac:spMkLst>
        </pc:spChg>
        <pc:spChg chg="mod topLvl">
          <ac:chgData name="Uchiyama Yusuke" userId="145afaf969fa1ae9" providerId="LiveId" clId="{B0EC8CC5-83A8-4BC4-83C4-16C5E75B65CE}" dt="2021-09-13T10:56:53.776" v="8194" actId="165"/>
          <ac:spMkLst>
            <pc:docMk/>
            <pc:sldMk cId="696820200" sldId="359"/>
            <ac:spMk id="18" creationId="{00000000-0000-0000-0000-000000000000}"/>
          </ac:spMkLst>
        </pc:spChg>
        <pc:spChg chg="mod topLvl">
          <ac:chgData name="Uchiyama Yusuke" userId="145afaf969fa1ae9" providerId="LiveId" clId="{B0EC8CC5-83A8-4BC4-83C4-16C5E75B65CE}" dt="2021-09-15T00:13:16.081" v="12791" actId="207"/>
          <ac:spMkLst>
            <pc:docMk/>
            <pc:sldMk cId="696820200" sldId="359"/>
            <ac:spMk id="19" creationId="{00000000-0000-0000-0000-000000000000}"/>
          </ac:spMkLst>
        </pc:spChg>
        <pc:spChg chg="mod">
          <ac:chgData name="Uchiyama Yusuke" userId="145afaf969fa1ae9" providerId="LiveId" clId="{B0EC8CC5-83A8-4BC4-83C4-16C5E75B65CE}" dt="2021-09-13T10:58:24.063" v="8210" actId="14838"/>
          <ac:spMkLst>
            <pc:docMk/>
            <pc:sldMk cId="696820200" sldId="359"/>
            <ac:spMk id="28" creationId="{00000000-0000-0000-0000-000000000000}"/>
          </ac:spMkLst>
        </pc:spChg>
        <pc:spChg chg="mod">
          <ac:chgData name="Uchiyama Yusuke" userId="145afaf969fa1ae9" providerId="LiveId" clId="{B0EC8CC5-83A8-4BC4-83C4-16C5E75B65CE}" dt="2021-09-13T10:57:24.491" v="8197" actId="2711"/>
          <ac:spMkLst>
            <pc:docMk/>
            <pc:sldMk cId="696820200" sldId="359"/>
            <ac:spMk id="29" creationId="{00000000-0000-0000-0000-000000000000}"/>
          </ac:spMkLst>
        </pc:spChg>
        <pc:spChg chg="mod topLvl">
          <ac:chgData name="Uchiyama Yusuke" userId="145afaf969fa1ae9" providerId="LiveId" clId="{B0EC8CC5-83A8-4BC4-83C4-16C5E75B65CE}" dt="2021-09-13T10:57:24.491" v="8197" actId="2711"/>
          <ac:spMkLst>
            <pc:docMk/>
            <pc:sldMk cId="696820200" sldId="359"/>
            <ac:spMk id="30" creationId="{00000000-0000-0000-0000-000000000000}"/>
          </ac:spMkLst>
        </pc:spChg>
        <pc:spChg chg="mod">
          <ac:chgData name="Uchiyama Yusuke" userId="145afaf969fa1ae9" providerId="LiveId" clId="{B0EC8CC5-83A8-4BC4-83C4-16C5E75B65CE}" dt="2021-09-13T16:15:26.228" v="8616" actId="2711"/>
          <ac:spMkLst>
            <pc:docMk/>
            <pc:sldMk cId="696820200" sldId="359"/>
            <ac:spMk id="31" creationId="{00000000-0000-0000-0000-000000000000}"/>
          </ac:spMkLst>
        </pc:spChg>
        <pc:spChg chg="mod">
          <ac:chgData name="Uchiyama Yusuke" userId="145afaf969fa1ae9" providerId="LiveId" clId="{B0EC8CC5-83A8-4BC4-83C4-16C5E75B65CE}" dt="2021-09-13T16:15:09.027" v="8614" actId="2711"/>
          <ac:spMkLst>
            <pc:docMk/>
            <pc:sldMk cId="696820200" sldId="359"/>
            <ac:spMk id="32" creationId="{00000000-0000-0000-0000-000000000000}"/>
          </ac:spMkLst>
        </pc:spChg>
        <pc:spChg chg="mod">
          <ac:chgData name="Uchiyama Yusuke" userId="145afaf969fa1ae9" providerId="LiveId" clId="{B0EC8CC5-83A8-4BC4-83C4-16C5E75B65CE}" dt="2021-09-13T16:15:19.143" v="8615" actId="2711"/>
          <ac:spMkLst>
            <pc:docMk/>
            <pc:sldMk cId="696820200" sldId="359"/>
            <ac:spMk id="38" creationId="{00000000-0000-0000-0000-000000000000}"/>
          </ac:spMkLst>
        </pc:spChg>
        <pc:spChg chg="mod ord topLvl">
          <ac:chgData name="Uchiyama Yusuke" userId="145afaf969fa1ae9" providerId="LiveId" clId="{B0EC8CC5-83A8-4BC4-83C4-16C5E75B65CE}" dt="2021-09-13T10:56:53.776" v="8194" actId="165"/>
          <ac:spMkLst>
            <pc:docMk/>
            <pc:sldMk cId="696820200" sldId="359"/>
            <ac:spMk id="39" creationId="{00000000-0000-0000-0000-000000000000}"/>
          </ac:spMkLst>
        </pc:spChg>
        <pc:spChg chg="mod topLvl">
          <ac:chgData name="Uchiyama Yusuke" userId="145afaf969fa1ae9" providerId="LiveId" clId="{B0EC8CC5-83A8-4BC4-83C4-16C5E75B65CE}" dt="2021-09-13T10:56:53.776" v="8194" actId="165"/>
          <ac:spMkLst>
            <pc:docMk/>
            <pc:sldMk cId="696820200" sldId="359"/>
            <ac:spMk id="40" creationId="{00000000-0000-0000-0000-000000000000}"/>
          </ac:spMkLst>
        </pc:spChg>
        <pc:spChg chg="mod topLvl">
          <ac:chgData name="Uchiyama Yusuke" userId="145afaf969fa1ae9" providerId="LiveId" clId="{B0EC8CC5-83A8-4BC4-83C4-16C5E75B65CE}" dt="2021-09-15T00:13:20.901" v="12793" actId="207"/>
          <ac:spMkLst>
            <pc:docMk/>
            <pc:sldMk cId="696820200" sldId="359"/>
            <ac:spMk id="41" creationId="{00000000-0000-0000-0000-000000000000}"/>
          </ac:spMkLst>
        </pc:spChg>
        <pc:grpChg chg="del mod topLvl">
          <ac:chgData name="Uchiyama Yusuke" userId="145afaf969fa1ae9" providerId="LiveId" clId="{B0EC8CC5-83A8-4BC4-83C4-16C5E75B65CE}" dt="2021-09-13T10:56:53.776" v="8194" actId="165"/>
          <ac:grpSpMkLst>
            <pc:docMk/>
            <pc:sldMk cId="696820200" sldId="359"/>
            <ac:grpSpMk id="2" creationId="{00000000-0000-0000-0000-000000000000}"/>
          </ac:grpSpMkLst>
        </pc:grpChg>
        <pc:grpChg chg="del">
          <ac:chgData name="Uchiyama Yusuke" userId="145afaf969fa1ae9" providerId="LiveId" clId="{B0EC8CC5-83A8-4BC4-83C4-16C5E75B65CE}" dt="2021-09-13T10:56:46.652" v="8193" actId="165"/>
          <ac:grpSpMkLst>
            <pc:docMk/>
            <pc:sldMk cId="696820200" sldId="359"/>
            <ac:grpSpMk id="3" creationId="{00000000-0000-0000-0000-000000000000}"/>
          </ac:grpSpMkLst>
        </pc:grpChg>
        <pc:grpChg chg="mod">
          <ac:chgData name="Uchiyama Yusuke" userId="145afaf969fa1ae9" providerId="LiveId" clId="{B0EC8CC5-83A8-4BC4-83C4-16C5E75B65CE}" dt="2021-09-13T10:52:08.070" v="8165" actId="207"/>
          <ac:grpSpMkLst>
            <pc:docMk/>
            <pc:sldMk cId="696820200" sldId="359"/>
            <ac:grpSpMk id="8" creationId="{00000000-0000-0000-0000-000000000000}"/>
          </ac:grpSpMkLst>
        </pc:grpChg>
        <pc:grpChg chg="mod">
          <ac:chgData name="Uchiyama Yusuke" userId="145afaf969fa1ae9" providerId="LiveId" clId="{B0EC8CC5-83A8-4BC4-83C4-16C5E75B65CE}" dt="2021-09-13T10:51:26.694" v="8161" actId="207"/>
          <ac:grpSpMkLst>
            <pc:docMk/>
            <pc:sldMk cId="696820200" sldId="359"/>
            <ac:grpSpMk id="12" creationId="{00000000-0000-0000-0000-000000000000}"/>
          </ac:grpSpMkLst>
        </pc:grpChg>
        <pc:grpChg chg="mod">
          <ac:chgData name="Uchiyama Yusuke" userId="145afaf969fa1ae9" providerId="LiveId" clId="{B0EC8CC5-83A8-4BC4-83C4-16C5E75B65CE}" dt="2021-09-13T10:52:24.667" v="8166" actId="207"/>
          <ac:grpSpMkLst>
            <pc:docMk/>
            <pc:sldMk cId="696820200" sldId="359"/>
            <ac:grpSpMk id="15" creationId="{00000000-0000-0000-0000-000000000000}"/>
          </ac:grpSpMkLst>
        </pc:grpChg>
        <pc:picChg chg="mod">
          <ac:chgData name="Uchiyama Yusuke" userId="145afaf969fa1ae9" providerId="LiveId" clId="{B0EC8CC5-83A8-4BC4-83C4-16C5E75B65CE}" dt="2021-09-13T10:56:06.803" v="8191" actId="1076"/>
          <ac:picMkLst>
            <pc:docMk/>
            <pc:sldMk cId="696820200" sldId="359"/>
            <ac:picMk id="11" creationId="{8F18F80B-EF1F-4F04-BB6D-14CA76B5C365}"/>
          </ac:picMkLst>
        </pc:picChg>
        <pc:cxnChg chg="mod topLvl">
          <ac:chgData name="Uchiyama Yusuke" userId="145afaf969fa1ae9" providerId="LiveId" clId="{B0EC8CC5-83A8-4BC4-83C4-16C5E75B65CE}" dt="2021-09-13T10:56:46.652" v="8193" actId="165"/>
          <ac:cxnSpMkLst>
            <pc:docMk/>
            <pc:sldMk cId="696820200" sldId="359"/>
            <ac:cxnSpMk id="22" creationId="{00000000-0000-0000-0000-000000000000}"/>
          </ac:cxnSpMkLst>
        </pc:cxnChg>
        <pc:cxnChg chg="mod topLvl">
          <ac:chgData name="Uchiyama Yusuke" userId="145afaf969fa1ae9" providerId="LiveId" clId="{B0EC8CC5-83A8-4BC4-83C4-16C5E75B65CE}" dt="2021-09-13T10:56:46.652" v="8193" actId="165"/>
          <ac:cxnSpMkLst>
            <pc:docMk/>
            <pc:sldMk cId="696820200" sldId="359"/>
            <ac:cxnSpMk id="27" creationId="{00000000-0000-0000-0000-000000000000}"/>
          </ac:cxnSpMkLst>
        </pc:cxnChg>
      </pc:sldChg>
      <pc:sldChg chg="modSp add mod ord chgLayout">
        <pc:chgData name="Uchiyama Yusuke" userId="145afaf969fa1ae9" providerId="LiveId" clId="{B0EC8CC5-83A8-4BC4-83C4-16C5E75B65CE}" dt="2021-09-15T11:11:33.731" v="13066" actId="403"/>
        <pc:sldMkLst>
          <pc:docMk/>
          <pc:sldMk cId="3347012171" sldId="362"/>
        </pc:sldMkLst>
        <pc:spChg chg="mod ord">
          <ac:chgData name="Uchiyama Yusuke" userId="145afaf969fa1ae9" providerId="LiveId" clId="{B0EC8CC5-83A8-4BC4-83C4-16C5E75B65CE}" dt="2021-09-13T12:43:25.086" v="8241" actId="20577"/>
          <ac:spMkLst>
            <pc:docMk/>
            <pc:sldMk cId="3347012171" sldId="362"/>
            <ac:spMk id="2" creationId="{00000000-0000-0000-0000-000000000000}"/>
          </ac:spMkLst>
        </pc:spChg>
        <pc:spChg chg="mod">
          <ac:chgData name="Uchiyama Yusuke" userId="145afaf969fa1ae9" providerId="LiveId" clId="{B0EC8CC5-83A8-4BC4-83C4-16C5E75B65CE}" dt="2021-09-13T10:48:58.660" v="8151" actId="2711"/>
          <ac:spMkLst>
            <pc:docMk/>
            <pc:sldMk cId="3347012171" sldId="362"/>
            <ac:spMk id="3" creationId="{00000000-0000-0000-0000-000000000000}"/>
          </ac:spMkLst>
        </pc:spChg>
        <pc:spChg chg="mod ord">
          <ac:chgData name="Uchiyama Yusuke" userId="145afaf969fa1ae9" providerId="LiveId" clId="{B0EC8CC5-83A8-4BC4-83C4-16C5E75B65CE}" dt="2021-09-13T10:45:32.242" v="8139" actId="700"/>
          <ac:spMkLst>
            <pc:docMk/>
            <pc:sldMk cId="3347012171" sldId="362"/>
            <ac:spMk id="4" creationId="{00000000-0000-0000-0000-000000000000}"/>
          </ac:spMkLst>
        </pc:spChg>
        <pc:spChg chg="mod ord">
          <ac:chgData name="Uchiyama Yusuke" userId="145afaf969fa1ae9" providerId="LiveId" clId="{B0EC8CC5-83A8-4BC4-83C4-16C5E75B65CE}" dt="2021-09-13T10:45:32.242" v="8139" actId="700"/>
          <ac:spMkLst>
            <pc:docMk/>
            <pc:sldMk cId="3347012171" sldId="362"/>
            <ac:spMk id="5" creationId="{00000000-0000-0000-0000-000000000000}"/>
          </ac:spMkLst>
        </pc:spChg>
        <pc:spChg chg="mod ord">
          <ac:chgData name="Uchiyama Yusuke" userId="145afaf969fa1ae9" providerId="LiveId" clId="{B0EC8CC5-83A8-4BC4-83C4-16C5E75B65CE}" dt="2021-09-13T10:45:32.242" v="8139" actId="700"/>
          <ac:spMkLst>
            <pc:docMk/>
            <pc:sldMk cId="3347012171" sldId="362"/>
            <ac:spMk id="6" creationId="{00000000-0000-0000-0000-000000000000}"/>
          </ac:spMkLst>
        </pc:spChg>
        <pc:spChg chg="mod">
          <ac:chgData name="Uchiyama Yusuke" userId="145afaf969fa1ae9" providerId="LiveId" clId="{B0EC8CC5-83A8-4BC4-83C4-16C5E75B65CE}" dt="2021-09-13T10:46:49.226" v="8145" actId="207"/>
          <ac:spMkLst>
            <pc:docMk/>
            <pc:sldMk cId="3347012171" sldId="362"/>
            <ac:spMk id="7" creationId="{00000000-0000-0000-0000-000000000000}"/>
          </ac:spMkLst>
        </pc:spChg>
        <pc:spChg chg="mod">
          <ac:chgData name="Uchiyama Yusuke" userId="145afaf969fa1ae9" providerId="LiveId" clId="{B0EC8CC5-83A8-4BC4-83C4-16C5E75B65CE}" dt="2021-09-13T10:47:01.978" v="8146" actId="208"/>
          <ac:spMkLst>
            <pc:docMk/>
            <pc:sldMk cId="3347012171" sldId="362"/>
            <ac:spMk id="9" creationId="{00000000-0000-0000-0000-000000000000}"/>
          </ac:spMkLst>
        </pc:spChg>
        <pc:spChg chg="mod">
          <ac:chgData name="Uchiyama Yusuke" userId="145afaf969fa1ae9" providerId="LiveId" clId="{B0EC8CC5-83A8-4BC4-83C4-16C5E75B65CE}" dt="2021-09-13T10:47:13.736" v="8147" actId="207"/>
          <ac:spMkLst>
            <pc:docMk/>
            <pc:sldMk cId="3347012171" sldId="362"/>
            <ac:spMk id="10" creationId="{00000000-0000-0000-0000-000000000000}"/>
          </ac:spMkLst>
        </pc:spChg>
        <pc:spChg chg="mod ord">
          <ac:chgData name="Uchiyama Yusuke" userId="145afaf969fa1ae9" providerId="LiveId" clId="{B0EC8CC5-83A8-4BC4-83C4-16C5E75B65CE}" dt="2021-09-15T11:11:33.731" v="13066" actId="403"/>
          <ac:spMkLst>
            <pc:docMk/>
            <pc:sldMk cId="3347012171" sldId="362"/>
            <ac:spMk id="12" creationId="{00000000-0000-0000-0000-000000000000}"/>
          </ac:spMkLst>
        </pc:spChg>
        <pc:spChg chg="mod">
          <ac:chgData name="Uchiyama Yusuke" userId="145afaf969fa1ae9" providerId="LiveId" clId="{B0EC8CC5-83A8-4BC4-83C4-16C5E75B65CE}" dt="2021-09-13T10:49:58.176" v="8156" actId="207"/>
          <ac:spMkLst>
            <pc:docMk/>
            <pc:sldMk cId="3347012171" sldId="362"/>
            <ac:spMk id="17" creationId="{00000000-0000-0000-0000-000000000000}"/>
          </ac:spMkLst>
        </pc:spChg>
        <pc:spChg chg="mod">
          <ac:chgData name="Uchiyama Yusuke" userId="145afaf969fa1ae9" providerId="LiveId" clId="{B0EC8CC5-83A8-4BC4-83C4-16C5E75B65CE}" dt="2021-09-15T11:07:06.575" v="12865" actId="20577"/>
          <ac:spMkLst>
            <pc:docMk/>
            <pc:sldMk cId="3347012171" sldId="362"/>
            <ac:spMk id="23" creationId="{5D60EBE0-FCC6-4154-B126-486D5B4B5C75}"/>
          </ac:spMkLst>
        </pc:spChg>
        <pc:spChg chg="mod">
          <ac:chgData name="Uchiyama Yusuke" userId="145afaf969fa1ae9" providerId="LiveId" clId="{B0EC8CC5-83A8-4BC4-83C4-16C5E75B65CE}" dt="2021-09-13T10:46:26.480" v="8143" actId="1076"/>
          <ac:spMkLst>
            <pc:docMk/>
            <pc:sldMk cId="3347012171" sldId="362"/>
            <ac:spMk id="28" creationId="{F09F221B-60E6-47DF-A33F-52B80F3A338C}"/>
          </ac:spMkLst>
        </pc:spChg>
      </pc:sldChg>
      <pc:sldChg chg="modSp add del mod">
        <pc:chgData name="Uchiyama Yusuke" userId="145afaf969fa1ae9" providerId="LiveId" clId="{B0EC8CC5-83A8-4BC4-83C4-16C5E75B65CE}" dt="2021-09-10T16:17:05.581" v="8005" actId="2696"/>
        <pc:sldMkLst>
          <pc:docMk/>
          <pc:sldMk cId="408836294" sldId="364"/>
        </pc:sldMkLst>
        <pc:spChg chg="mod">
          <ac:chgData name="Uchiyama Yusuke" userId="145afaf969fa1ae9" providerId="LiveId" clId="{B0EC8CC5-83A8-4BC4-83C4-16C5E75B65CE}" dt="2021-09-08T16:28:36.196" v="612" actId="1037"/>
          <ac:spMkLst>
            <pc:docMk/>
            <pc:sldMk cId="408836294" sldId="364"/>
            <ac:spMk id="28" creationId="{7CA6F8C6-4FBB-41F5-88BB-3E830AFE072D}"/>
          </ac:spMkLst>
        </pc:spChg>
      </pc:sldChg>
      <pc:sldChg chg="add del">
        <pc:chgData name="Uchiyama Yusuke" userId="145afaf969fa1ae9" providerId="LiveId" clId="{B0EC8CC5-83A8-4BC4-83C4-16C5E75B65CE}" dt="2021-09-10T16:17:15.473" v="8007" actId="2696"/>
        <pc:sldMkLst>
          <pc:docMk/>
          <pc:sldMk cId="2813117793" sldId="368"/>
        </pc:sldMkLst>
      </pc:sldChg>
      <pc:sldChg chg="modSp add del mod">
        <pc:chgData name="Uchiyama Yusuke" userId="145afaf969fa1ae9" providerId="LiveId" clId="{B0EC8CC5-83A8-4BC4-83C4-16C5E75B65CE}" dt="2021-09-10T16:17:11.855" v="8006" actId="2696"/>
        <pc:sldMkLst>
          <pc:docMk/>
          <pc:sldMk cId="2119925152" sldId="370"/>
        </pc:sldMkLst>
        <pc:spChg chg="mod">
          <ac:chgData name="Uchiyama Yusuke" userId="145afaf969fa1ae9" providerId="LiveId" clId="{B0EC8CC5-83A8-4BC4-83C4-16C5E75B65CE}" dt="2021-09-08T16:28:57.779" v="615" actId="14100"/>
          <ac:spMkLst>
            <pc:docMk/>
            <pc:sldMk cId="2119925152" sldId="370"/>
            <ac:spMk id="3" creationId="{00000000-0000-0000-0000-000000000000}"/>
          </ac:spMkLst>
        </pc:spChg>
        <pc:spChg chg="mod">
          <ac:chgData name="Uchiyama Yusuke" userId="145afaf969fa1ae9" providerId="LiveId" clId="{B0EC8CC5-83A8-4BC4-83C4-16C5E75B65CE}" dt="2021-09-08T16:28:50.199" v="614" actId="14100"/>
          <ac:spMkLst>
            <pc:docMk/>
            <pc:sldMk cId="2119925152" sldId="370"/>
            <ac:spMk id="36" creationId="{00000000-0000-0000-0000-000000000000}"/>
          </ac:spMkLst>
        </pc:spChg>
      </pc:sldChg>
      <pc:sldChg chg="modSp add mod ord">
        <pc:chgData name="Uchiyama Yusuke" userId="145afaf969fa1ae9" providerId="LiveId" clId="{B0EC8CC5-83A8-4BC4-83C4-16C5E75B65CE}" dt="2021-09-16T07:45:12.512" v="13144" actId="20577"/>
        <pc:sldMkLst>
          <pc:docMk/>
          <pc:sldMk cId="2354068870" sldId="376"/>
        </pc:sldMkLst>
        <pc:spChg chg="mod">
          <ac:chgData name="Uchiyama Yusuke" userId="145afaf969fa1ae9" providerId="LiveId" clId="{B0EC8CC5-83A8-4BC4-83C4-16C5E75B65CE}" dt="2021-09-16T07:45:12.512" v="13144" actId="20577"/>
          <ac:spMkLst>
            <pc:docMk/>
            <pc:sldMk cId="2354068870" sldId="376"/>
            <ac:spMk id="3" creationId="{00000000-0000-0000-0000-000000000000}"/>
          </ac:spMkLst>
        </pc:spChg>
        <pc:spChg chg="mod">
          <ac:chgData name="Uchiyama Yusuke" userId="145afaf969fa1ae9" providerId="LiveId" clId="{B0EC8CC5-83A8-4BC4-83C4-16C5E75B65CE}" dt="2021-09-16T07:29:13.498" v="13070" actId="207"/>
          <ac:spMkLst>
            <pc:docMk/>
            <pc:sldMk cId="2354068870" sldId="376"/>
            <ac:spMk id="8" creationId="{00000000-0000-0000-0000-000000000000}"/>
          </ac:spMkLst>
        </pc:spChg>
      </pc:sldChg>
      <pc:sldChg chg="modSp add del mod">
        <pc:chgData name="Uchiyama Yusuke" userId="145afaf969fa1ae9" providerId="LiveId" clId="{B0EC8CC5-83A8-4BC4-83C4-16C5E75B65CE}" dt="2021-09-16T07:37:12.166" v="13100" actId="2696"/>
        <pc:sldMkLst>
          <pc:docMk/>
          <pc:sldMk cId="3951706853" sldId="378"/>
        </pc:sldMkLst>
        <pc:spChg chg="mod ord">
          <ac:chgData name="Uchiyama Yusuke" userId="145afaf969fa1ae9" providerId="LiveId" clId="{B0EC8CC5-83A8-4BC4-83C4-16C5E75B65CE}" dt="2021-09-16T07:35:16.780" v="13098" actId="1035"/>
          <ac:spMkLst>
            <pc:docMk/>
            <pc:sldMk cId="3951706853" sldId="378"/>
            <ac:spMk id="9" creationId="{00000000-0000-0000-0000-000000000000}"/>
          </ac:spMkLst>
        </pc:spChg>
        <pc:spChg chg="mod">
          <ac:chgData name="Uchiyama Yusuke" userId="145afaf969fa1ae9" providerId="LiveId" clId="{B0EC8CC5-83A8-4BC4-83C4-16C5E75B65CE}" dt="2021-09-16T07:34:30.998" v="13091" actId="1076"/>
          <ac:spMkLst>
            <pc:docMk/>
            <pc:sldMk cId="3951706853" sldId="378"/>
            <ac:spMk id="24" creationId="{00000000-0000-0000-0000-000000000000}"/>
          </ac:spMkLst>
        </pc:spChg>
        <pc:picChg chg="mod">
          <ac:chgData name="Uchiyama Yusuke" userId="145afaf969fa1ae9" providerId="LiveId" clId="{B0EC8CC5-83A8-4BC4-83C4-16C5E75B65CE}" dt="2021-09-16T07:34:19.083" v="13087" actId="1076"/>
          <ac:picMkLst>
            <pc:docMk/>
            <pc:sldMk cId="3951706853" sldId="378"/>
            <ac:picMk id="11" creationId="{00000000-0000-0000-0000-000000000000}"/>
          </ac:picMkLst>
        </pc:picChg>
      </pc:sldChg>
      <pc:sldChg chg="modSp add mod ord modAnim">
        <pc:chgData name="Uchiyama Yusuke" userId="145afaf969fa1ae9" providerId="LiveId" clId="{B0EC8CC5-83A8-4BC4-83C4-16C5E75B65CE}" dt="2021-09-14T22:48:49.563" v="10890"/>
        <pc:sldMkLst>
          <pc:docMk/>
          <pc:sldMk cId="1363399860" sldId="394"/>
        </pc:sldMkLst>
        <pc:spChg chg="mod">
          <ac:chgData name="Uchiyama Yusuke" userId="145afaf969fa1ae9" providerId="LiveId" clId="{B0EC8CC5-83A8-4BC4-83C4-16C5E75B65CE}" dt="2021-09-13T17:25:49.618" v="9511" actId="14100"/>
          <ac:spMkLst>
            <pc:docMk/>
            <pc:sldMk cId="1363399860" sldId="394"/>
            <ac:spMk id="3" creationId="{00000000-0000-0000-0000-000000000000}"/>
          </ac:spMkLst>
        </pc:spChg>
        <pc:spChg chg="mod">
          <ac:chgData name="Uchiyama Yusuke" userId="145afaf969fa1ae9" providerId="LiveId" clId="{B0EC8CC5-83A8-4BC4-83C4-16C5E75B65CE}" dt="2021-09-14T22:48:49.563" v="10890"/>
          <ac:spMkLst>
            <pc:docMk/>
            <pc:sldMk cId="1363399860" sldId="394"/>
            <ac:spMk id="7" creationId="{00000000-0000-0000-0000-000000000000}"/>
          </ac:spMkLst>
        </pc:spChg>
        <pc:spChg chg="mod">
          <ac:chgData name="Uchiyama Yusuke" userId="145afaf969fa1ae9" providerId="LiveId" clId="{B0EC8CC5-83A8-4BC4-83C4-16C5E75B65CE}" dt="2021-09-13T17:25:07.152" v="9507" actId="207"/>
          <ac:spMkLst>
            <pc:docMk/>
            <pc:sldMk cId="1363399860" sldId="394"/>
            <ac:spMk id="8" creationId="{00000000-0000-0000-0000-000000000000}"/>
          </ac:spMkLst>
        </pc:spChg>
        <pc:spChg chg="mod">
          <ac:chgData name="Uchiyama Yusuke" userId="145afaf969fa1ae9" providerId="LiveId" clId="{B0EC8CC5-83A8-4BC4-83C4-16C5E75B65CE}" dt="2021-09-13T17:24:55.513" v="9506" actId="207"/>
          <ac:spMkLst>
            <pc:docMk/>
            <pc:sldMk cId="1363399860" sldId="394"/>
            <ac:spMk id="10" creationId="{00000000-0000-0000-0000-000000000000}"/>
          </ac:spMkLst>
        </pc:spChg>
        <pc:spChg chg="mod">
          <ac:chgData name="Uchiyama Yusuke" userId="145afaf969fa1ae9" providerId="LiveId" clId="{B0EC8CC5-83A8-4BC4-83C4-16C5E75B65CE}" dt="2021-09-08T16:27:32.847" v="592" actId="1035"/>
          <ac:spMkLst>
            <pc:docMk/>
            <pc:sldMk cId="1363399860" sldId="394"/>
            <ac:spMk id="11" creationId="{00000000-0000-0000-0000-000000000000}"/>
          </ac:spMkLst>
        </pc:spChg>
        <pc:spChg chg="mod">
          <ac:chgData name="Uchiyama Yusuke" userId="145afaf969fa1ae9" providerId="LiveId" clId="{B0EC8CC5-83A8-4BC4-83C4-16C5E75B65CE}" dt="2021-09-08T16:27:32.847" v="592" actId="1035"/>
          <ac:spMkLst>
            <pc:docMk/>
            <pc:sldMk cId="1363399860" sldId="394"/>
            <ac:spMk id="13" creationId="{00000000-0000-0000-0000-000000000000}"/>
          </ac:spMkLst>
        </pc:spChg>
        <pc:graphicFrameChg chg="mod modGraphic">
          <ac:chgData name="Uchiyama Yusuke" userId="145afaf969fa1ae9" providerId="LiveId" clId="{B0EC8CC5-83A8-4BC4-83C4-16C5E75B65CE}" dt="2021-09-08T16:27:23.850" v="587" actId="20577"/>
          <ac:graphicFrameMkLst>
            <pc:docMk/>
            <pc:sldMk cId="1363399860" sldId="394"/>
            <ac:graphicFrameMk id="9" creationId="{00000000-0000-0000-0000-000000000000}"/>
          </ac:graphicFrameMkLst>
        </pc:graphicFrameChg>
      </pc:sldChg>
      <pc:sldChg chg="addSp delSp modSp add mod ord chgLayout">
        <pc:chgData name="Uchiyama Yusuke" userId="145afaf969fa1ae9" providerId="LiveId" clId="{B0EC8CC5-83A8-4BC4-83C4-16C5E75B65CE}" dt="2021-09-16T07:42:35.720" v="13141"/>
        <pc:sldMkLst>
          <pc:docMk/>
          <pc:sldMk cId="3952810022" sldId="412"/>
        </pc:sldMkLst>
        <pc:spChg chg="mod ord">
          <ac:chgData name="Uchiyama Yusuke" userId="145afaf969fa1ae9" providerId="LiveId" clId="{B0EC8CC5-83A8-4BC4-83C4-16C5E75B65CE}" dt="2021-09-16T07:39:09.335" v="13109" actId="6264"/>
          <ac:spMkLst>
            <pc:docMk/>
            <pc:sldMk cId="3952810022" sldId="412"/>
            <ac:spMk id="2" creationId="{00000000-0000-0000-0000-000000000000}"/>
          </ac:spMkLst>
        </pc:spChg>
        <pc:spChg chg="add del mod">
          <ac:chgData name="Uchiyama Yusuke" userId="145afaf969fa1ae9" providerId="LiveId" clId="{B0EC8CC5-83A8-4BC4-83C4-16C5E75B65CE}" dt="2021-09-16T07:39:09.335" v="13109" actId="6264"/>
          <ac:spMkLst>
            <pc:docMk/>
            <pc:sldMk cId="3952810022" sldId="412"/>
            <ac:spMk id="3" creationId="{61F0A0C0-1989-4DE7-A18E-02394355F333}"/>
          </ac:spMkLst>
        </pc:spChg>
        <pc:spChg chg="mod ord">
          <ac:chgData name="Uchiyama Yusuke" userId="145afaf969fa1ae9" providerId="LiveId" clId="{B0EC8CC5-83A8-4BC4-83C4-16C5E75B65CE}" dt="2021-09-16T07:39:09.335" v="13109" actId="6264"/>
          <ac:spMkLst>
            <pc:docMk/>
            <pc:sldMk cId="3952810022" sldId="412"/>
            <ac:spMk id="4" creationId="{00000000-0000-0000-0000-000000000000}"/>
          </ac:spMkLst>
        </pc:spChg>
        <pc:spChg chg="mod ord">
          <ac:chgData name="Uchiyama Yusuke" userId="145afaf969fa1ae9" providerId="LiveId" clId="{B0EC8CC5-83A8-4BC4-83C4-16C5E75B65CE}" dt="2021-09-16T07:39:09.335" v="13109" actId="6264"/>
          <ac:spMkLst>
            <pc:docMk/>
            <pc:sldMk cId="3952810022" sldId="412"/>
            <ac:spMk id="5" creationId="{00000000-0000-0000-0000-000000000000}"/>
          </ac:spMkLst>
        </pc:spChg>
        <pc:spChg chg="mod ord">
          <ac:chgData name="Uchiyama Yusuke" userId="145afaf969fa1ae9" providerId="LiveId" clId="{B0EC8CC5-83A8-4BC4-83C4-16C5E75B65CE}" dt="2021-09-16T07:39:09.335" v="13109" actId="6264"/>
          <ac:spMkLst>
            <pc:docMk/>
            <pc:sldMk cId="3952810022" sldId="412"/>
            <ac:spMk id="6" creationId="{00000000-0000-0000-0000-000000000000}"/>
          </ac:spMkLst>
        </pc:spChg>
        <pc:spChg chg="add del mod">
          <ac:chgData name="Uchiyama Yusuke" userId="145afaf969fa1ae9" providerId="LiveId" clId="{B0EC8CC5-83A8-4BC4-83C4-16C5E75B65CE}" dt="2021-09-16T07:39:09.335" v="13109" actId="6264"/>
          <ac:spMkLst>
            <pc:docMk/>
            <pc:sldMk cId="3952810022" sldId="412"/>
            <ac:spMk id="7" creationId="{41C5BBA5-AFBD-467F-A1B6-5741006D2C41}"/>
          </ac:spMkLst>
        </pc:spChg>
        <pc:spChg chg="add del mod">
          <ac:chgData name="Uchiyama Yusuke" userId="145afaf969fa1ae9" providerId="LiveId" clId="{B0EC8CC5-83A8-4BC4-83C4-16C5E75B65CE}" dt="2021-09-16T07:39:09.335" v="13109" actId="6264"/>
          <ac:spMkLst>
            <pc:docMk/>
            <pc:sldMk cId="3952810022" sldId="412"/>
            <ac:spMk id="8" creationId="{2DA808AD-1FB7-408F-B89B-501788B15F86}"/>
          </ac:spMkLst>
        </pc:spChg>
        <pc:spChg chg="mod ord">
          <ac:chgData name="Uchiyama Yusuke" userId="145afaf969fa1ae9" providerId="LiveId" clId="{B0EC8CC5-83A8-4BC4-83C4-16C5E75B65CE}" dt="2021-09-16T07:39:09.335" v="13109" actId="6264"/>
          <ac:spMkLst>
            <pc:docMk/>
            <pc:sldMk cId="3952810022" sldId="412"/>
            <ac:spMk id="9" creationId="{00000000-0000-0000-0000-000000000000}"/>
          </ac:spMkLst>
        </pc:spChg>
        <pc:spChg chg="add del mod">
          <ac:chgData name="Uchiyama Yusuke" userId="145afaf969fa1ae9" providerId="LiveId" clId="{B0EC8CC5-83A8-4BC4-83C4-16C5E75B65CE}" dt="2021-09-16T07:39:09.335" v="13109" actId="6264"/>
          <ac:spMkLst>
            <pc:docMk/>
            <pc:sldMk cId="3952810022" sldId="412"/>
            <ac:spMk id="13" creationId="{AD1EF90A-7B51-40D5-8A53-BDBB1F26E64A}"/>
          </ac:spMkLst>
        </pc:spChg>
        <pc:spChg chg="add del mod">
          <ac:chgData name="Uchiyama Yusuke" userId="145afaf969fa1ae9" providerId="LiveId" clId="{B0EC8CC5-83A8-4BC4-83C4-16C5E75B65CE}" dt="2021-09-16T07:39:09.335" v="13109" actId="6264"/>
          <ac:spMkLst>
            <pc:docMk/>
            <pc:sldMk cId="3952810022" sldId="412"/>
            <ac:spMk id="14" creationId="{A112B844-86A0-424F-8926-C8E935B2B421}"/>
          </ac:spMkLst>
        </pc:spChg>
        <pc:spChg chg="mod">
          <ac:chgData name="Uchiyama Yusuke" userId="145afaf969fa1ae9" providerId="LiveId" clId="{B0EC8CC5-83A8-4BC4-83C4-16C5E75B65CE}" dt="2021-09-16T07:38:44.202" v="13105" actId="404"/>
          <ac:spMkLst>
            <pc:docMk/>
            <pc:sldMk cId="3952810022" sldId="412"/>
            <ac:spMk id="24" creationId="{00000000-0000-0000-0000-000000000000}"/>
          </ac:spMkLst>
        </pc:spChg>
      </pc:sldChg>
      <pc:sldChg chg="modSp add mod ord modAnim">
        <pc:chgData name="Uchiyama Yusuke" userId="145afaf969fa1ae9" providerId="LiveId" clId="{B0EC8CC5-83A8-4BC4-83C4-16C5E75B65CE}" dt="2021-09-16T07:42:35.720" v="13141"/>
        <pc:sldMkLst>
          <pc:docMk/>
          <pc:sldMk cId="2680770772" sldId="418"/>
        </pc:sldMkLst>
        <pc:spChg chg="mod">
          <ac:chgData name="Uchiyama Yusuke" userId="145afaf969fa1ae9" providerId="LiveId" clId="{B0EC8CC5-83A8-4BC4-83C4-16C5E75B65CE}" dt="2021-09-16T07:40:54.706" v="13139" actId="113"/>
          <ac:spMkLst>
            <pc:docMk/>
            <pc:sldMk cId="2680770772" sldId="418"/>
            <ac:spMk id="8" creationId="{00000000-0000-0000-0000-000000000000}"/>
          </ac:spMkLst>
        </pc:spChg>
        <pc:spChg chg="mod">
          <ac:chgData name="Uchiyama Yusuke" userId="145afaf969fa1ae9" providerId="LiveId" clId="{B0EC8CC5-83A8-4BC4-83C4-16C5E75B65CE}" dt="2021-09-16T07:40:22.518" v="13116" actId="1076"/>
          <ac:spMkLst>
            <pc:docMk/>
            <pc:sldMk cId="2680770772" sldId="418"/>
            <ac:spMk id="15" creationId="{00000000-0000-0000-0000-000000000000}"/>
          </ac:spMkLst>
        </pc:spChg>
        <pc:spChg chg="mod">
          <ac:chgData name="Uchiyama Yusuke" userId="145afaf969fa1ae9" providerId="LiveId" clId="{B0EC8CC5-83A8-4BC4-83C4-16C5E75B65CE}" dt="2021-09-16T07:38:55.611" v="13107" actId="404"/>
          <ac:spMkLst>
            <pc:docMk/>
            <pc:sldMk cId="2680770772" sldId="418"/>
            <ac:spMk id="24" creationId="{00000000-0000-0000-0000-000000000000}"/>
          </ac:spMkLst>
        </pc:spChg>
      </pc:sldChg>
      <pc:sldChg chg="add del">
        <pc:chgData name="Uchiyama Yusuke" userId="145afaf969fa1ae9" providerId="LiveId" clId="{B0EC8CC5-83A8-4BC4-83C4-16C5E75B65CE}" dt="2021-09-10T16:17:18.667" v="8008" actId="2696"/>
        <pc:sldMkLst>
          <pc:docMk/>
          <pc:sldMk cId="2718563355" sldId="420"/>
        </pc:sldMkLst>
      </pc:sldChg>
      <pc:sldChg chg="modSp add mod ord">
        <pc:chgData name="Uchiyama Yusuke" userId="145afaf969fa1ae9" providerId="LiveId" clId="{B0EC8CC5-83A8-4BC4-83C4-16C5E75B65CE}" dt="2021-09-17T01:37:32.805" v="13154" actId="207"/>
        <pc:sldMkLst>
          <pc:docMk/>
          <pc:sldMk cId="1461710787" sldId="425"/>
        </pc:sldMkLst>
        <pc:spChg chg="mod">
          <ac:chgData name="Uchiyama Yusuke" userId="145afaf969fa1ae9" providerId="LiveId" clId="{B0EC8CC5-83A8-4BC4-83C4-16C5E75B65CE}" dt="2021-09-14T22:48:49.563" v="10890"/>
          <ac:spMkLst>
            <pc:docMk/>
            <pc:sldMk cId="1461710787" sldId="425"/>
            <ac:spMk id="2" creationId="{829A4C4A-E9A4-46D7-9D78-36848416A615}"/>
          </ac:spMkLst>
        </pc:spChg>
        <pc:spChg chg="mod">
          <ac:chgData name="Uchiyama Yusuke" userId="145afaf969fa1ae9" providerId="LiveId" clId="{B0EC8CC5-83A8-4BC4-83C4-16C5E75B65CE}" dt="2021-09-17T01:37:32.805" v="13154" actId="207"/>
          <ac:spMkLst>
            <pc:docMk/>
            <pc:sldMk cId="1461710787" sldId="425"/>
            <ac:spMk id="9" creationId="{56174123-2F8F-4249-B986-9EFC5D1D54F8}"/>
          </ac:spMkLst>
        </pc:spChg>
        <pc:spChg chg="mod">
          <ac:chgData name="Uchiyama Yusuke" userId="145afaf969fa1ae9" providerId="LiveId" clId="{B0EC8CC5-83A8-4BC4-83C4-16C5E75B65CE}" dt="2021-09-13T16:16:34.429" v="8617" actId="207"/>
          <ac:spMkLst>
            <pc:docMk/>
            <pc:sldMk cId="1461710787" sldId="425"/>
            <ac:spMk id="287" creationId="{7660B290-30E3-4D6E-A1E2-4ADC6418190C}"/>
          </ac:spMkLst>
        </pc:spChg>
        <pc:spChg chg="mod">
          <ac:chgData name="Uchiyama Yusuke" userId="145afaf969fa1ae9" providerId="LiveId" clId="{B0EC8CC5-83A8-4BC4-83C4-16C5E75B65CE}" dt="2021-09-13T16:16:34.429" v="8617" actId="207"/>
          <ac:spMkLst>
            <pc:docMk/>
            <pc:sldMk cId="1461710787" sldId="425"/>
            <ac:spMk id="288" creationId="{C1AF290A-657F-4555-ABEE-B55F80095037}"/>
          </ac:spMkLst>
        </pc:spChg>
        <pc:spChg chg="mod">
          <ac:chgData name="Uchiyama Yusuke" userId="145afaf969fa1ae9" providerId="LiveId" clId="{B0EC8CC5-83A8-4BC4-83C4-16C5E75B65CE}" dt="2021-09-13T16:16:34.429" v="8617" actId="207"/>
          <ac:spMkLst>
            <pc:docMk/>
            <pc:sldMk cId="1461710787" sldId="425"/>
            <ac:spMk id="289" creationId="{456E1F1D-8F82-408A-9C78-6C81DC48E283}"/>
          </ac:spMkLst>
        </pc:spChg>
        <pc:spChg chg="mod">
          <ac:chgData name="Uchiyama Yusuke" userId="145afaf969fa1ae9" providerId="LiveId" clId="{B0EC8CC5-83A8-4BC4-83C4-16C5E75B65CE}" dt="2021-09-13T16:16:34.429" v="8617" actId="207"/>
          <ac:spMkLst>
            <pc:docMk/>
            <pc:sldMk cId="1461710787" sldId="425"/>
            <ac:spMk id="290" creationId="{A4A2130F-D217-4846-BA7C-6AEFD3D72C6E}"/>
          </ac:spMkLst>
        </pc:spChg>
        <pc:spChg chg="mod">
          <ac:chgData name="Uchiyama Yusuke" userId="145afaf969fa1ae9" providerId="LiveId" clId="{B0EC8CC5-83A8-4BC4-83C4-16C5E75B65CE}" dt="2021-09-13T10:59:27.604" v="8213" actId="207"/>
          <ac:spMkLst>
            <pc:docMk/>
            <pc:sldMk cId="1461710787" sldId="425"/>
            <ac:spMk id="294" creationId="{6751973E-0C48-465F-8991-A3F4AA5461B1}"/>
          </ac:spMkLst>
        </pc:spChg>
        <pc:spChg chg="mod">
          <ac:chgData name="Uchiyama Yusuke" userId="145afaf969fa1ae9" providerId="LiveId" clId="{B0EC8CC5-83A8-4BC4-83C4-16C5E75B65CE}" dt="2021-09-13T10:59:33.623" v="8214" actId="207"/>
          <ac:spMkLst>
            <pc:docMk/>
            <pc:sldMk cId="1461710787" sldId="425"/>
            <ac:spMk id="295" creationId="{17644EBF-7524-431E-BEEF-73EEFCA09EBD}"/>
          </ac:spMkLst>
        </pc:spChg>
        <pc:spChg chg="mod">
          <ac:chgData name="Uchiyama Yusuke" userId="145afaf969fa1ae9" providerId="LiveId" clId="{B0EC8CC5-83A8-4BC4-83C4-16C5E75B65CE}" dt="2021-09-13T16:18:11.733" v="8645" actId="207"/>
          <ac:spMkLst>
            <pc:docMk/>
            <pc:sldMk cId="1461710787" sldId="425"/>
            <ac:spMk id="299" creationId="{8CCF8B2F-5848-43B1-B950-3CEBEE3E1217}"/>
          </ac:spMkLst>
        </pc:spChg>
        <pc:spChg chg="mod">
          <ac:chgData name="Uchiyama Yusuke" userId="145afaf969fa1ae9" providerId="LiveId" clId="{B0EC8CC5-83A8-4BC4-83C4-16C5E75B65CE}" dt="2021-09-13T16:17:45.080" v="8643" actId="20577"/>
          <ac:spMkLst>
            <pc:docMk/>
            <pc:sldMk cId="1461710787" sldId="425"/>
            <ac:spMk id="300" creationId="{7815B135-FAB6-4B8D-AF98-B31709F34198}"/>
          </ac:spMkLst>
        </pc:spChg>
        <pc:spChg chg="mod">
          <ac:chgData name="Uchiyama Yusuke" userId="145afaf969fa1ae9" providerId="LiveId" clId="{B0EC8CC5-83A8-4BC4-83C4-16C5E75B65CE}" dt="2021-09-13T16:18:20.713" v="8648" actId="207"/>
          <ac:spMkLst>
            <pc:docMk/>
            <pc:sldMk cId="1461710787" sldId="425"/>
            <ac:spMk id="301" creationId="{3BD31E06-0910-4F0F-AD46-EA911C5E6AFD}"/>
          </ac:spMkLst>
        </pc:spChg>
        <pc:grpChg chg="mod">
          <ac:chgData name="Uchiyama Yusuke" userId="145afaf969fa1ae9" providerId="LiveId" clId="{B0EC8CC5-83A8-4BC4-83C4-16C5E75B65CE}" dt="2021-09-13T16:18:01.919" v="8644" actId="1076"/>
          <ac:grpSpMkLst>
            <pc:docMk/>
            <pc:sldMk cId="1461710787" sldId="425"/>
            <ac:grpSpMk id="310" creationId="{118CA206-4514-4517-ADA3-C1D991560FB7}"/>
          </ac:grpSpMkLst>
        </pc:grpChg>
      </pc:sldChg>
      <pc:sldChg chg="addSp modSp add mod ord">
        <pc:chgData name="Uchiyama Yusuke" userId="145afaf969fa1ae9" providerId="LiveId" clId="{B0EC8CC5-83A8-4BC4-83C4-16C5E75B65CE}" dt="2021-09-13T15:37:50.305" v="8259" actId="1036"/>
        <pc:sldMkLst>
          <pc:docMk/>
          <pc:sldMk cId="1506972453" sldId="435"/>
        </pc:sldMkLst>
        <pc:spChg chg="mod">
          <ac:chgData name="Uchiyama Yusuke" userId="145afaf969fa1ae9" providerId="LiveId" clId="{B0EC8CC5-83A8-4BC4-83C4-16C5E75B65CE}" dt="2021-09-13T11:01:03.753" v="8228" actId="2711"/>
          <ac:spMkLst>
            <pc:docMk/>
            <pc:sldMk cId="1506972453" sldId="435"/>
            <ac:spMk id="5" creationId="{00000000-0000-0000-0000-000000000000}"/>
          </ac:spMkLst>
        </pc:spChg>
        <pc:spChg chg="mod">
          <ac:chgData name="Uchiyama Yusuke" userId="145afaf969fa1ae9" providerId="LiveId" clId="{B0EC8CC5-83A8-4BC4-83C4-16C5E75B65CE}" dt="2021-09-13T11:01:03.753" v="8228" actId="2711"/>
          <ac:spMkLst>
            <pc:docMk/>
            <pc:sldMk cId="1506972453" sldId="435"/>
            <ac:spMk id="6" creationId="{00000000-0000-0000-0000-000000000000}"/>
          </ac:spMkLst>
        </pc:spChg>
        <pc:spChg chg="mod">
          <ac:chgData name="Uchiyama Yusuke" userId="145afaf969fa1ae9" providerId="LiveId" clId="{B0EC8CC5-83A8-4BC4-83C4-16C5E75B65CE}" dt="2021-09-13T11:01:03.753" v="8228" actId="2711"/>
          <ac:spMkLst>
            <pc:docMk/>
            <pc:sldMk cId="1506972453" sldId="435"/>
            <ac:spMk id="7" creationId="{00000000-0000-0000-0000-000000000000}"/>
          </ac:spMkLst>
        </pc:spChg>
        <pc:spChg chg="mod">
          <ac:chgData name="Uchiyama Yusuke" userId="145afaf969fa1ae9" providerId="LiveId" clId="{B0EC8CC5-83A8-4BC4-83C4-16C5E75B65CE}" dt="2021-09-13T15:37:50.305" v="8259" actId="1036"/>
          <ac:spMkLst>
            <pc:docMk/>
            <pc:sldMk cId="1506972453" sldId="435"/>
            <ac:spMk id="8" creationId="{00000000-0000-0000-0000-000000000000}"/>
          </ac:spMkLst>
        </pc:spChg>
        <pc:spChg chg="mod">
          <ac:chgData name="Uchiyama Yusuke" userId="145afaf969fa1ae9" providerId="LiveId" clId="{B0EC8CC5-83A8-4BC4-83C4-16C5E75B65CE}" dt="2021-09-13T11:01:03.753" v="8228" actId="2711"/>
          <ac:spMkLst>
            <pc:docMk/>
            <pc:sldMk cId="1506972453" sldId="435"/>
            <ac:spMk id="9" creationId="{00000000-0000-0000-0000-000000000000}"/>
          </ac:spMkLst>
        </pc:spChg>
        <pc:spChg chg="mod">
          <ac:chgData name="Uchiyama Yusuke" userId="145afaf969fa1ae9" providerId="LiveId" clId="{B0EC8CC5-83A8-4BC4-83C4-16C5E75B65CE}" dt="2021-09-13T11:01:03.753" v="8228" actId="2711"/>
          <ac:spMkLst>
            <pc:docMk/>
            <pc:sldMk cId="1506972453" sldId="435"/>
            <ac:spMk id="10" creationId="{00000000-0000-0000-0000-000000000000}"/>
          </ac:spMkLst>
        </pc:spChg>
        <pc:spChg chg="mod">
          <ac:chgData name="Uchiyama Yusuke" userId="145afaf969fa1ae9" providerId="LiveId" clId="{B0EC8CC5-83A8-4BC4-83C4-16C5E75B65CE}" dt="2021-09-13T12:45:18.577" v="8246" actId="2711"/>
          <ac:spMkLst>
            <pc:docMk/>
            <pc:sldMk cId="1506972453" sldId="435"/>
            <ac:spMk id="12" creationId="{00000000-0000-0000-0000-000000000000}"/>
          </ac:spMkLst>
        </pc:spChg>
        <pc:spChg chg="mod">
          <ac:chgData name="Uchiyama Yusuke" userId="145afaf969fa1ae9" providerId="LiveId" clId="{B0EC8CC5-83A8-4BC4-83C4-16C5E75B65CE}" dt="2021-09-13T12:45:18.577" v="8246" actId="2711"/>
          <ac:spMkLst>
            <pc:docMk/>
            <pc:sldMk cId="1506972453" sldId="435"/>
            <ac:spMk id="13" creationId="{00000000-0000-0000-0000-000000000000}"/>
          </ac:spMkLst>
        </pc:spChg>
        <pc:spChg chg="mod">
          <ac:chgData name="Uchiyama Yusuke" userId="145afaf969fa1ae9" providerId="LiveId" clId="{B0EC8CC5-83A8-4BC4-83C4-16C5E75B65CE}" dt="2021-09-13T12:45:18.577" v="8246" actId="2711"/>
          <ac:spMkLst>
            <pc:docMk/>
            <pc:sldMk cId="1506972453" sldId="435"/>
            <ac:spMk id="15" creationId="{00000000-0000-0000-0000-000000000000}"/>
          </ac:spMkLst>
        </pc:spChg>
        <pc:spChg chg="mod">
          <ac:chgData name="Uchiyama Yusuke" userId="145afaf969fa1ae9" providerId="LiveId" clId="{B0EC8CC5-83A8-4BC4-83C4-16C5E75B65CE}" dt="2021-09-13T11:00:30.369" v="8227" actId="207"/>
          <ac:spMkLst>
            <pc:docMk/>
            <pc:sldMk cId="1506972453" sldId="435"/>
            <ac:spMk id="26" creationId="{00000000-0000-0000-0000-000000000000}"/>
          </ac:spMkLst>
        </pc:spChg>
        <pc:spChg chg="add mod">
          <ac:chgData name="Uchiyama Yusuke" userId="145afaf969fa1ae9" providerId="LiveId" clId="{B0EC8CC5-83A8-4BC4-83C4-16C5E75B65CE}" dt="2021-09-13T12:45:03.675" v="8243" actId="571"/>
          <ac:spMkLst>
            <pc:docMk/>
            <pc:sldMk cId="1506972453" sldId="435"/>
            <ac:spMk id="28" creationId="{7DE2B46F-B152-4927-AD1D-89142695DCEA}"/>
          </ac:spMkLst>
        </pc:spChg>
        <pc:spChg chg="mod">
          <ac:chgData name="Uchiyama Yusuke" userId="145afaf969fa1ae9" providerId="LiveId" clId="{B0EC8CC5-83A8-4BC4-83C4-16C5E75B65CE}" dt="2021-09-13T11:01:09.711" v="8229" actId="2711"/>
          <ac:spMkLst>
            <pc:docMk/>
            <pc:sldMk cId="1506972453" sldId="435"/>
            <ac:spMk id="29" creationId="{0FFEADC0-8F4B-47AF-92B0-A27924910646}"/>
          </ac:spMkLst>
        </pc:spChg>
        <pc:spChg chg="add mod">
          <ac:chgData name="Uchiyama Yusuke" userId="145afaf969fa1ae9" providerId="LiveId" clId="{B0EC8CC5-83A8-4BC4-83C4-16C5E75B65CE}" dt="2021-09-13T12:45:06.912" v="8245" actId="571"/>
          <ac:spMkLst>
            <pc:docMk/>
            <pc:sldMk cId="1506972453" sldId="435"/>
            <ac:spMk id="31" creationId="{11CEEB17-F7CA-4B89-8F7D-647D284E4E66}"/>
          </ac:spMkLst>
        </pc:spChg>
        <pc:spChg chg="add mod">
          <ac:chgData name="Uchiyama Yusuke" userId="145afaf969fa1ae9" providerId="LiveId" clId="{B0EC8CC5-83A8-4BC4-83C4-16C5E75B65CE}" dt="2021-09-13T12:45:06.912" v="8245" actId="571"/>
          <ac:spMkLst>
            <pc:docMk/>
            <pc:sldMk cId="1506972453" sldId="435"/>
            <ac:spMk id="32" creationId="{FFB4AF34-D1B2-43ED-AC98-73D27001B5E6}"/>
          </ac:spMkLst>
        </pc:spChg>
        <pc:spChg chg="mod">
          <ac:chgData name="Uchiyama Yusuke" userId="145afaf969fa1ae9" providerId="LiveId" clId="{B0EC8CC5-83A8-4BC4-83C4-16C5E75B65CE}" dt="2021-09-13T11:00:12.899" v="8225" actId="207"/>
          <ac:spMkLst>
            <pc:docMk/>
            <pc:sldMk cId="1506972453" sldId="435"/>
            <ac:spMk id="72" creationId="{CCEE6C5A-74C7-45AD-8D48-A96E66DFB27A}"/>
          </ac:spMkLst>
        </pc:spChg>
        <pc:picChg chg="mod">
          <ac:chgData name="Uchiyama Yusuke" userId="145afaf969fa1ae9" providerId="LiveId" clId="{B0EC8CC5-83A8-4BC4-83C4-16C5E75B65CE}" dt="2021-09-08T16:51:21.414" v="854" actId="1076"/>
          <ac:picMkLst>
            <pc:docMk/>
            <pc:sldMk cId="1506972453" sldId="435"/>
            <ac:picMk id="4" creationId="{00000000-0000-0000-0000-000000000000}"/>
          </ac:picMkLst>
        </pc:picChg>
        <pc:picChg chg="add mod">
          <ac:chgData name="Uchiyama Yusuke" userId="145afaf969fa1ae9" providerId="LiveId" clId="{B0EC8CC5-83A8-4BC4-83C4-16C5E75B65CE}" dt="2021-09-13T12:45:03.675" v="8243" actId="571"/>
          <ac:picMkLst>
            <pc:docMk/>
            <pc:sldMk cId="1506972453" sldId="435"/>
            <ac:picMk id="24" creationId="{CD5EBA37-83C3-4C15-9D63-DABDFF4E9F39}"/>
          </ac:picMkLst>
        </pc:picChg>
        <pc:picChg chg="add mod">
          <ac:chgData name="Uchiyama Yusuke" userId="145afaf969fa1ae9" providerId="LiveId" clId="{B0EC8CC5-83A8-4BC4-83C4-16C5E75B65CE}" dt="2021-09-13T12:45:06.912" v="8245" actId="571"/>
          <ac:picMkLst>
            <pc:docMk/>
            <pc:sldMk cId="1506972453" sldId="435"/>
            <ac:picMk id="30" creationId="{CB653718-412E-45BF-A2B3-AF408B29C6D9}"/>
          </ac:picMkLst>
        </pc:picChg>
        <pc:cxnChg chg="mod">
          <ac:chgData name="Uchiyama Yusuke" userId="145afaf969fa1ae9" providerId="LiveId" clId="{B0EC8CC5-83A8-4BC4-83C4-16C5E75B65CE}" dt="2021-09-13T15:37:50.305" v="8259" actId="1036"/>
          <ac:cxnSpMkLst>
            <pc:docMk/>
            <pc:sldMk cId="1506972453" sldId="435"/>
            <ac:cxnSpMk id="27" creationId="{00000000-0000-0000-0000-000000000000}"/>
          </ac:cxnSpMkLst>
        </pc:cxnChg>
      </pc:sldChg>
      <pc:sldChg chg="addSp modSp add mod ord">
        <pc:chgData name="Uchiyama Yusuke" userId="145afaf969fa1ae9" providerId="LiveId" clId="{B0EC8CC5-83A8-4BC4-83C4-16C5E75B65CE}" dt="2021-09-13T17:33:42.224" v="9542" actId="179"/>
        <pc:sldMkLst>
          <pc:docMk/>
          <pc:sldMk cId="925738440" sldId="439"/>
        </pc:sldMkLst>
        <pc:spChg chg="add mod">
          <ac:chgData name="Uchiyama Yusuke" userId="145afaf969fa1ae9" providerId="LiveId" clId="{B0EC8CC5-83A8-4BC4-83C4-16C5E75B65CE}" dt="2021-09-08T16:43:07.915" v="762" actId="1076"/>
          <ac:spMkLst>
            <pc:docMk/>
            <pc:sldMk cId="925738440" sldId="439"/>
            <ac:spMk id="2" creationId="{346AF149-28A9-4220-9901-709F7DF3DDB8}"/>
          </ac:spMkLst>
        </pc:spChg>
        <pc:spChg chg="mod">
          <ac:chgData name="Uchiyama Yusuke" userId="145afaf969fa1ae9" providerId="LiveId" clId="{B0EC8CC5-83A8-4BC4-83C4-16C5E75B65CE}" dt="2021-09-13T17:33:42.224" v="9542" actId="179"/>
          <ac:spMkLst>
            <pc:docMk/>
            <pc:sldMk cId="925738440" sldId="439"/>
            <ac:spMk id="3" creationId="{9F1A0ECC-B730-401A-894D-CFBD21DB92AF}"/>
          </ac:spMkLst>
        </pc:spChg>
        <pc:spChg chg="mod">
          <ac:chgData name="Uchiyama Yusuke" userId="145afaf969fa1ae9" providerId="LiveId" clId="{B0EC8CC5-83A8-4BC4-83C4-16C5E75B65CE}" dt="2021-09-10T14:10:40.028" v="7227" actId="20577"/>
          <ac:spMkLst>
            <pc:docMk/>
            <pc:sldMk cId="925738440" sldId="439"/>
            <ac:spMk id="8" creationId="{C9919F5E-1CB4-4376-B9E2-5710BC018F04}"/>
          </ac:spMkLst>
        </pc:spChg>
        <pc:spChg chg="add mod">
          <ac:chgData name="Uchiyama Yusuke" userId="145afaf969fa1ae9" providerId="LiveId" clId="{B0EC8CC5-83A8-4BC4-83C4-16C5E75B65CE}" dt="2021-09-08T16:43:50.283" v="813" actId="20577"/>
          <ac:spMkLst>
            <pc:docMk/>
            <pc:sldMk cId="925738440" sldId="439"/>
            <ac:spMk id="9" creationId="{09434F0D-BD97-401C-8AAB-A3B19AFB46F5}"/>
          </ac:spMkLst>
        </pc:spChg>
        <pc:spChg chg="add mod">
          <ac:chgData name="Uchiyama Yusuke" userId="145afaf969fa1ae9" providerId="LiveId" clId="{B0EC8CC5-83A8-4BC4-83C4-16C5E75B65CE}" dt="2021-09-09T16:55:19.661" v="6236" actId="3062"/>
          <ac:spMkLst>
            <pc:docMk/>
            <pc:sldMk cId="925738440" sldId="439"/>
            <ac:spMk id="10" creationId="{053FA3DF-BFC6-4E97-ABCA-8E9D754EB6F1}"/>
          </ac:spMkLst>
        </pc:spChg>
        <pc:spChg chg="add mod">
          <ac:chgData name="Uchiyama Yusuke" userId="145afaf969fa1ae9" providerId="LiveId" clId="{B0EC8CC5-83A8-4BC4-83C4-16C5E75B65CE}" dt="2021-09-10T14:00:32.873" v="7218" actId="20577"/>
          <ac:spMkLst>
            <pc:docMk/>
            <pc:sldMk cId="925738440" sldId="439"/>
            <ac:spMk id="11" creationId="{F491D3D1-2939-45AC-8D02-1D4A1AE3ABC7}"/>
          </ac:spMkLst>
        </pc:spChg>
        <pc:picChg chg="mod">
          <ac:chgData name="Uchiyama Yusuke" userId="145afaf969fa1ae9" providerId="LiveId" clId="{B0EC8CC5-83A8-4BC4-83C4-16C5E75B65CE}" dt="2021-09-08T16:43:00.378" v="761" actId="1076"/>
          <ac:picMkLst>
            <pc:docMk/>
            <pc:sldMk cId="925738440" sldId="439"/>
            <ac:picMk id="7" creationId="{BCAEA1F5-38D0-4407-BFA9-B7AA15450291}"/>
          </ac:picMkLst>
        </pc:picChg>
      </pc:sldChg>
      <pc:sldChg chg="modSp add del mod">
        <pc:chgData name="Uchiyama Yusuke" userId="145afaf969fa1ae9" providerId="LiveId" clId="{B0EC8CC5-83A8-4BC4-83C4-16C5E75B65CE}" dt="2021-09-08T16:26:59.364" v="578" actId="2696"/>
        <pc:sldMkLst>
          <pc:docMk/>
          <pc:sldMk cId="2610000439" sldId="448"/>
        </pc:sldMkLst>
        <pc:picChg chg="mod">
          <ac:chgData name="Uchiyama Yusuke" userId="145afaf969fa1ae9" providerId="LiveId" clId="{B0EC8CC5-83A8-4BC4-83C4-16C5E75B65CE}" dt="2021-09-08T16:26:20.580" v="576" actId="1076"/>
          <ac:picMkLst>
            <pc:docMk/>
            <pc:sldMk cId="2610000439" sldId="448"/>
            <ac:picMk id="7" creationId="{10599287-2602-466E-860F-FCC795062F16}"/>
          </ac:picMkLst>
        </pc:picChg>
      </pc:sldChg>
      <pc:sldChg chg="addSp delSp modSp add mod ord">
        <pc:chgData name="Uchiyama Yusuke" userId="145afaf969fa1ae9" providerId="LiveId" clId="{B0EC8CC5-83A8-4BC4-83C4-16C5E75B65CE}" dt="2021-09-14T23:35:12.059" v="12527"/>
        <pc:sldMkLst>
          <pc:docMk/>
          <pc:sldMk cId="1412635257" sldId="450"/>
        </pc:sldMkLst>
        <pc:spChg chg="mod">
          <ac:chgData name="Uchiyama Yusuke" userId="145afaf969fa1ae9" providerId="LiveId" clId="{B0EC8CC5-83A8-4BC4-83C4-16C5E75B65CE}" dt="2021-09-14T22:48:49.563" v="10890"/>
          <ac:spMkLst>
            <pc:docMk/>
            <pc:sldMk cId="1412635257" sldId="450"/>
            <ac:spMk id="2" creationId="{19415D06-ADBA-43D7-98D8-CD0A2270B0B3}"/>
          </ac:spMkLst>
        </pc:spChg>
        <pc:spChg chg="add mod">
          <ac:chgData name="Uchiyama Yusuke" userId="145afaf969fa1ae9" providerId="LiveId" clId="{B0EC8CC5-83A8-4BC4-83C4-16C5E75B65CE}" dt="2021-09-13T16:07:36.342" v="8568" actId="14100"/>
          <ac:spMkLst>
            <pc:docMk/>
            <pc:sldMk cId="1412635257" sldId="450"/>
            <ac:spMk id="3" creationId="{C8EE66BD-E17F-438A-BFF6-00830F36F46A}"/>
          </ac:spMkLst>
        </pc:spChg>
        <pc:spChg chg="add mod">
          <ac:chgData name="Uchiyama Yusuke" userId="145afaf969fa1ae9" providerId="LiveId" clId="{B0EC8CC5-83A8-4BC4-83C4-16C5E75B65CE}" dt="2021-09-13T16:13:55.578" v="8613" actId="206"/>
          <ac:spMkLst>
            <pc:docMk/>
            <pc:sldMk cId="1412635257" sldId="450"/>
            <ac:spMk id="7" creationId="{696C9A9B-BF8C-41A1-849A-EF68FEEA0CA8}"/>
          </ac:spMkLst>
        </pc:spChg>
        <pc:spChg chg="add del mod topLvl">
          <ac:chgData name="Uchiyama Yusuke" userId="145afaf969fa1ae9" providerId="LiveId" clId="{B0EC8CC5-83A8-4BC4-83C4-16C5E75B65CE}" dt="2021-09-13T16:06:55.917" v="8563" actId="1037"/>
          <ac:spMkLst>
            <pc:docMk/>
            <pc:sldMk cId="1412635257" sldId="450"/>
            <ac:spMk id="9" creationId="{50E6FA2A-0933-4BB6-B898-9AB68AE56FDE}"/>
          </ac:spMkLst>
        </pc:spChg>
        <pc:spChg chg="mod topLvl">
          <ac:chgData name="Uchiyama Yusuke" userId="145afaf969fa1ae9" providerId="LiveId" clId="{B0EC8CC5-83A8-4BC4-83C4-16C5E75B65CE}" dt="2021-09-13T16:04:56.572" v="8455" actId="165"/>
          <ac:spMkLst>
            <pc:docMk/>
            <pc:sldMk cId="1412635257" sldId="450"/>
            <ac:spMk id="10" creationId="{4624749C-4019-4072-8CC4-CBB53839905E}"/>
          </ac:spMkLst>
        </pc:spChg>
        <pc:spChg chg="mod topLvl">
          <ac:chgData name="Uchiyama Yusuke" userId="145afaf969fa1ae9" providerId="LiveId" clId="{B0EC8CC5-83A8-4BC4-83C4-16C5E75B65CE}" dt="2021-09-13T16:04:56.572" v="8455" actId="165"/>
          <ac:spMkLst>
            <pc:docMk/>
            <pc:sldMk cId="1412635257" sldId="450"/>
            <ac:spMk id="11" creationId="{B0B3473C-73C4-44AF-817F-3802C707263B}"/>
          </ac:spMkLst>
        </pc:spChg>
        <pc:spChg chg="mod topLvl">
          <ac:chgData name="Uchiyama Yusuke" userId="145afaf969fa1ae9" providerId="LiveId" clId="{B0EC8CC5-83A8-4BC4-83C4-16C5E75B65CE}" dt="2021-09-13T16:04:42.267" v="8453" actId="165"/>
          <ac:spMkLst>
            <pc:docMk/>
            <pc:sldMk cId="1412635257" sldId="450"/>
            <ac:spMk id="12" creationId="{67A2393F-8685-47E1-AB4C-AC962FEFCC3A}"/>
          </ac:spMkLst>
        </pc:spChg>
        <pc:spChg chg="mod topLvl">
          <ac:chgData name="Uchiyama Yusuke" userId="145afaf969fa1ae9" providerId="LiveId" clId="{B0EC8CC5-83A8-4BC4-83C4-16C5E75B65CE}" dt="2021-09-13T16:05:51.039" v="8463" actId="165"/>
          <ac:spMkLst>
            <pc:docMk/>
            <pc:sldMk cId="1412635257" sldId="450"/>
            <ac:spMk id="13" creationId="{220E5F20-E74D-4BBE-B575-D955CDA523D9}"/>
          </ac:spMkLst>
        </pc:spChg>
        <pc:spChg chg="mod topLvl">
          <ac:chgData name="Uchiyama Yusuke" userId="145afaf969fa1ae9" providerId="LiveId" clId="{B0EC8CC5-83A8-4BC4-83C4-16C5E75B65CE}" dt="2021-09-13T16:05:51.039" v="8463" actId="165"/>
          <ac:spMkLst>
            <pc:docMk/>
            <pc:sldMk cId="1412635257" sldId="450"/>
            <ac:spMk id="14" creationId="{EEC765F8-3FAB-40C0-8FE9-189470BA30C4}"/>
          </ac:spMkLst>
        </pc:spChg>
        <pc:spChg chg="mod topLvl">
          <ac:chgData name="Uchiyama Yusuke" userId="145afaf969fa1ae9" providerId="LiveId" clId="{B0EC8CC5-83A8-4BC4-83C4-16C5E75B65CE}" dt="2021-09-13T16:05:51.039" v="8463" actId="165"/>
          <ac:spMkLst>
            <pc:docMk/>
            <pc:sldMk cId="1412635257" sldId="450"/>
            <ac:spMk id="16" creationId="{C4D1675E-B6C8-49BE-A2C5-6BB16D36B1E8}"/>
          </ac:spMkLst>
        </pc:spChg>
        <pc:spChg chg="mod topLvl">
          <ac:chgData name="Uchiyama Yusuke" userId="145afaf969fa1ae9" providerId="LiveId" clId="{B0EC8CC5-83A8-4BC4-83C4-16C5E75B65CE}" dt="2021-09-13T16:05:51.039" v="8463" actId="165"/>
          <ac:spMkLst>
            <pc:docMk/>
            <pc:sldMk cId="1412635257" sldId="450"/>
            <ac:spMk id="17" creationId="{F78F1E44-E024-4D88-B033-71E9DCD685A0}"/>
          </ac:spMkLst>
        </pc:spChg>
        <pc:spChg chg="mod topLvl">
          <ac:chgData name="Uchiyama Yusuke" userId="145afaf969fa1ae9" providerId="LiveId" clId="{B0EC8CC5-83A8-4BC4-83C4-16C5E75B65CE}" dt="2021-09-13T16:04:56.572" v="8455" actId="165"/>
          <ac:spMkLst>
            <pc:docMk/>
            <pc:sldMk cId="1412635257" sldId="450"/>
            <ac:spMk id="18" creationId="{8669F2FF-CA88-4A1B-BD05-E7BDE8230759}"/>
          </ac:spMkLst>
        </pc:spChg>
        <pc:spChg chg="mod topLvl">
          <ac:chgData name="Uchiyama Yusuke" userId="145afaf969fa1ae9" providerId="LiveId" clId="{B0EC8CC5-83A8-4BC4-83C4-16C5E75B65CE}" dt="2021-09-13T16:04:56.572" v="8455" actId="165"/>
          <ac:spMkLst>
            <pc:docMk/>
            <pc:sldMk cId="1412635257" sldId="450"/>
            <ac:spMk id="19" creationId="{6B9CD197-4AEC-46BB-854E-EFEFD6DE1D81}"/>
          </ac:spMkLst>
        </pc:spChg>
        <pc:spChg chg="mod topLvl">
          <ac:chgData name="Uchiyama Yusuke" userId="145afaf969fa1ae9" providerId="LiveId" clId="{B0EC8CC5-83A8-4BC4-83C4-16C5E75B65CE}" dt="2021-09-13T16:04:56.572" v="8455" actId="165"/>
          <ac:spMkLst>
            <pc:docMk/>
            <pc:sldMk cId="1412635257" sldId="450"/>
            <ac:spMk id="20" creationId="{DDA9BF8E-6FB3-4D2D-B7B6-97867AED221D}"/>
          </ac:spMkLst>
        </pc:spChg>
        <pc:spChg chg="mod topLvl">
          <ac:chgData name="Uchiyama Yusuke" userId="145afaf969fa1ae9" providerId="LiveId" clId="{B0EC8CC5-83A8-4BC4-83C4-16C5E75B65CE}" dt="2021-09-13T16:04:56.572" v="8455" actId="165"/>
          <ac:spMkLst>
            <pc:docMk/>
            <pc:sldMk cId="1412635257" sldId="450"/>
            <ac:spMk id="21" creationId="{2795B3EC-4369-4F2C-84B7-478095176493}"/>
          </ac:spMkLst>
        </pc:spChg>
        <pc:spChg chg="mod topLvl">
          <ac:chgData name="Uchiyama Yusuke" userId="145afaf969fa1ae9" providerId="LiveId" clId="{B0EC8CC5-83A8-4BC4-83C4-16C5E75B65CE}" dt="2021-09-13T16:04:56.572" v="8455" actId="165"/>
          <ac:spMkLst>
            <pc:docMk/>
            <pc:sldMk cId="1412635257" sldId="450"/>
            <ac:spMk id="31" creationId="{1B8DD9C5-185E-47CB-8FBC-A1C9E590A214}"/>
          </ac:spMkLst>
        </pc:spChg>
        <pc:spChg chg="mod topLvl">
          <ac:chgData name="Uchiyama Yusuke" userId="145afaf969fa1ae9" providerId="LiveId" clId="{B0EC8CC5-83A8-4BC4-83C4-16C5E75B65CE}" dt="2021-09-13T16:04:56.572" v="8455" actId="165"/>
          <ac:spMkLst>
            <pc:docMk/>
            <pc:sldMk cId="1412635257" sldId="450"/>
            <ac:spMk id="32" creationId="{E37ACC43-87A2-482C-8850-1933DB7992E3}"/>
          </ac:spMkLst>
        </pc:spChg>
        <pc:spChg chg="mod topLvl">
          <ac:chgData name="Uchiyama Yusuke" userId="145afaf969fa1ae9" providerId="LiveId" clId="{B0EC8CC5-83A8-4BC4-83C4-16C5E75B65CE}" dt="2021-09-13T16:04:56.572" v="8455" actId="165"/>
          <ac:spMkLst>
            <pc:docMk/>
            <pc:sldMk cId="1412635257" sldId="450"/>
            <ac:spMk id="33" creationId="{9FCD5CDA-4BC5-42F5-9B48-CFA0F743772C}"/>
          </ac:spMkLst>
        </pc:spChg>
        <pc:spChg chg="mod topLvl">
          <ac:chgData name="Uchiyama Yusuke" userId="145afaf969fa1ae9" providerId="LiveId" clId="{B0EC8CC5-83A8-4BC4-83C4-16C5E75B65CE}" dt="2021-09-13T16:04:56.572" v="8455" actId="165"/>
          <ac:spMkLst>
            <pc:docMk/>
            <pc:sldMk cId="1412635257" sldId="450"/>
            <ac:spMk id="35" creationId="{1641DC74-EB57-49AF-88EC-A4B88EE3F11A}"/>
          </ac:spMkLst>
        </pc:spChg>
        <pc:spChg chg="mod topLvl">
          <ac:chgData name="Uchiyama Yusuke" userId="145afaf969fa1ae9" providerId="LiveId" clId="{B0EC8CC5-83A8-4BC4-83C4-16C5E75B65CE}" dt="2021-09-13T16:04:56.572" v="8455" actId="165"/>
          <ac:spMkLst>
            <pc:docMk/>
            <pc:sldMk cId="1412635257" sldId="450"/>
            <ac:spMk id="36" creationId="{8482CA7A-3B72-4A4E-AF1A-CCA13EC285D7}"/>
          </ac:spMkLst>
        </pc:spChg>
        <pc:spChg chg="mod topLvl">
          <ac:chgData name="Uchiyama Yusuke" userId="145afaf969fa1ae9" providerId="LiveId" clId="{B0EC8CC5-83A8-4BC4-83C4-16C5E75B65CE}" dt="2021-09-13T16:04:56.572" v="8455" actId="165"/>
          <ac:spMkLst>
            <pc:docMk/>
            <pc:sldMk cId="1412635257" sldId="450"/>
            <ac:spMk id="37" creationId="{F512E28C-85B8-406F-9C1C-774D67F7A0C3}"/>
          </ac:spMkLst>
        </pc:spChg>
        <pc:spChg chg="mod topLvl">
          <ac:chgData name="Uchiyama Yusuke" userId="145afaf969fa1ae9" providerId="LiveId" clId="{B0EC8CC5-83A8-4BC4-83C4-16C5E75B65CE}" dt="2021-09-13T16:04:56.572" v="8455" actId="165"/>
          <ac:spMkLst>
            <pc:docMk/>
            <pc:sldMk cId="1412635257" sldId="450"/>
            <ac:spMk id="38" creationId="{E6D83E28-23CE-4D17-B547-E205426F6149}"/>
          </ac:spMkLst>
        </pc:spChg>
        <pc:spChg chg="mod topLvl">
          <ac:chgData name="Uchiyama Yusuke" userId="145afaf969fa1ae9" providerId="LiveId" clId="{B0EC8CC5-83A8-4BC4-83C4-16C5E75B65CE}" dt="2021-09-13T16:05:44.403" v="8460" actId="165"/>
          <ac:spMkLst>
            <pc:docMk/>
            <pc:sldMk cId="1412635257" sldId="450"/>
            <ac:spMk id="39" creationId="{1F7256D1-305A-4C51-B6C0-4532DEE4FF8E}"/>
          </ac:spMkLst>
        </pc:spChg>
        <pc:spChg chg="mod topLvl">
          <ac:chgData name="Uchiyama Yusuke" userId="145afaf969fa1ae9" providerId="LiveId" clId="{B0EC8CC5-83A8-4BC4-83C4-16C5E75B65CE}" dt="2021-09-13T16:05:44.403" v="8460" actId="165"/>
          <ac:spMkLst>
            <pc:docMk/>
            <pc:sldMk cId="1412635257" sldId="450"/>
            <ac:spMk id="40" creationId="{227ED261-D253-43F0-8144-14157550EF09}"/>
          </ac:spMkLst>
        </pc:spChg>
        <pc:spChg chg="mod topLvl">
          <ac:chgData name="Uchiyama Yusuke" userId="145afaf969fa1ae9" providerId="LiveId" clId="{B0EC8CC5-83A8-4BC4-83C4-16C5E75B65CE}" dt="2021-09-13T16:05:44.403" v="8460" actId="165"/>
          <ac:spMkLst>
            <pc:docMk/>
            <pc:sldMk cId="1412635257" sldId="450"/>
            <ac:spMk id="41" creationId="{C709E506-EC9D-4EA2-A595-A34E6284A1E5}"/>
          </ac:spMkLst>
        </pc:spChg>
        <pc:spChg chg="mod topLvl">
          <ac:chgData name="Uchiyama Yusuke" userId="145afaf969fa1ae9" providerId="LiveId" clId="{B0EC8CC5-83A8-4BC4-83C4-16C5E75B65CE}" dt="2021-09-13T16:05:44.403" v="8460" actId="165"/>
          <ac:spMkLst>
            <pc:docMk/>
            <pc:sldMk cId="1412635257" sldId="450"/>
            <ac:spMk id="42" creationId="{6B2B932B-6A8C-4F67-9872-C07213C94F8D}"/>
          </ac:spMkLst>
        </pc:spChg>
        <pc:spChg chg="add mod topLvl">
          <ac:chgData name="Uchiyama Yusuke" userId="145afaf969fa1ae9" providerId="LiveId" clId="{B0EC8CC5-83A8-4BC4-83C4-16C5E75B65CE}" dt="2021-09-13T16:05:32.233" v="8459" actId="208"/>
          <ac:spMkLst>
            <pc:docMk/>
            <pc:sldMk cId="1412635257" sldId="450"/>
            <ac:spMk id="51" creationId="{028986AC-C30C-4C7D-91DC-ED2385C73572}"/>
          </ac:spMkLst>
        </pc:spChg>
        <pc:spChg chg="add mod topLvl">
          <ac:chgData name="Uchiyama Yusuke" userId="145afaf969fa1ae9" providerId="LiveId" clId="{B0EC8CC5-83A8-4BC4-83C4-16C5E75B65CE}" dt="2021-09-13T16:05:32.233" v="8459" actId="208"/>
          <ac:spMkLst>
            <pc:docMk/>
            <pc:sldMk cId="1412635257" sldId="450"/>
            <ac:spMk id="52" creationId="{F9AA1D63-68E4-47A2-978A-771B6F269611}"/>
          </ac:spMkLst>
        </pc:spChg>
        <pc:spChg chg="add mod topLvl">
          <ac:chgData name="Uchiyama Yusuke" userId="145afaf969fa1ae9" providerId="LiveId" clId="{B0EC8CC5-83A8-4BC4-83C4-16C5E75B65CE}" dt="2021-09-13T16:05:32.233" v="8459" actId="208"/>
          <ac:spMkLst>
            <pc:docMk/>
            <pc:sldMk cId="1412635257" sldId="450"/>
            <ac:spMk id="53" creationId="{20149EDD-FC32-45B5-B89C-DAE151CC7625}"/>
          </ac:spMkLst>
        </pc:spChg>
        <pc:spChg chg="add mod topLvl">
          <ac:chgData name="Uchiyama Yusuke" userId="145afaf969fa1ae9" providerId="LiveId" clId="{B0EC8CC5-83A8-4BC4-83C4-16C5E75B65CE}" dt="2021-09-13T16:05:32.233" v="8459" actId="208"/>
          <ac:spMkLst>
            <pc:docMk/>
            <pc:sldMk cId="1412635257" sldId="450"/>
            <ac:spMk id="54" creationId="{AC2BAB4D-0466-4474-9D34-1FAEFFCCEF24}"/>
          </ac:spMkLst>
        </pc:spChg>
        <pc:spChg chg="add mod topLvl">
          <ac:chgData name="Uchiyama Yusuke" userId="145afaf969fa1ae9" providerId="LiveId" clId="{B0EC8CC5-83A8-4BC4-83C4-16C5E75B65CE}" dt="2021-09-13T16:05:44.403" v="8460" actId="165"/>
          <ac:spMkLst>
            <pc:docMk/>
            <pc:sldMk cId="1412635257" sldId="450"/>
            <ac:spMk id="55" creationId="{90F7634F-1186-4326-BFF8-60F72419F2FF}"/>
          </ac:spMkLst>
        </pc:spChg>
        <pc:spChg chg="add mod topLvl">
          <ac:chgData name="Uchiyama Yusuke" userId="145afaf969fa1ae9" providerId="LiveId" clId="{B0EC8CC5-83A8-4BC4-83C4-16C5E75B65CE}" dt="2021-09-13T16:05:44.403" v="8460" actId="165"/>
          <ac:spMkLst>
            <pc:docMk/>
            <pc:sldMk cId="1412635257" sldId="450"/>
            <ac:spMk id="57" creationId="{DE1C67DA-7525-463D-B542-C26E1D9AEA81}"/>
          </ac:spMkLst>
        </pc:spChg>
        <pc:spChg chg="add del mod topLvl">
          <ac:chgData name="Uchiyama Yusuke" userId="145afaf969fa1ae9" providerId="LiveId" clId="{B0EC8CC5-83A8-4BC4-83C4-16C5E75B65CE}" dt="2021-09-13T16:06:38.423" v="8542" actId="21"/>
          <ac:spMkLst>
            <pc:docMk/>
            <pc:sldMk cId="1412635257" sldId="450"/>
            <ac:spMk id="58" creationId="{EACC3337-AE46-4CCB-98E9-0D3F10F65A62}"/>
          </ac:spMkLst>
        </pc:spChg>
        <pc:spChg chg="add mod topLvl">
          <ac:chgData name="Uchiyama Yusuke" userId="145afaf969fa1ae9" providerId="LiveId" clId="{B0EC8CC5-83A8-4BC4-83C4-16C5E75B65CE}" dt="2021-09-13T16:05:32.233" v="8459" actId="208"/>
          <ac:spMkLst>
            <pc:docMk/>
            <pc:sldMk cId="1412635257" sldId="450"/>
            <ac:spMk id="59" creationId="{1428C2E9-AD33-4C63-9643-9AECB4123466}"/>
          </ac:spMkLst>
        </pc:spChg>
        <pc:spChg chg="add mod topLvl">
          <ac:chgData name="Uchiyama Yusuke" userId="145afaf969fa1ae9" providerId="LiveId" clId="{B0EC8CC5-83A8-4BC4-83C4-16C5E75B65CE}" dt="2021-09-13T16:05:32.233" v="8459" actId="208"/>
          <ac:spMkLst>
            <pc:docMk/>
            <pc:sldMk cId="1412635257" sldId="450"/>
            <ac:spMk id="60" creationId="{3FE16BD8-885E-40B1-8DA2-C4C930F18FCB}"/>
          </ac:spMkLst>
        </pc:spChg>
        <pc:spChg chg="add mod topLvl">
          <ac:chgData name="Uchiyama Yusuke" userId="145afaf969fa1ae9" providerId="LiveId" clId="{B0EC8CC5-83A8-4BC4-83C4-16C5E75B65CE}" dt="2021-09-13T16:05:32.233" v="8459" actId="208"/>
          <ac:spMkLst>
            <pc:docMk/>
            <pc:sldMk cId="1412635257" sldId="450"/>
            <ac:spMk id="61" creationId="{5BB4F08B-6DD1-4711-9F83-3F2EB3D18106}"/>
          </ac:spMkLst>
        </pc:spChg>
        <pc:spChg chg="add mod topLvl">
          <ac:chgData name="Uchiyama Yusuke" userId="145afaf969fa1ae9" providerId="LiveId" clId="{B0EC8CC5-83A8-4BC4-83C4-16C5E75B65CE}" dt="2021-09-13T16:05:32.233" v="8459" actId="208"/>
          <ac:spMkLst>
            <pc:docMk/>
            <pc:sldMk cId="1412635257" sldId="450"/>
            <ac:spMk id="62" creationId="{63D1614E-D88C-4379-8258-E4A1E03CB9A2}"/>
          </ac:spMkLst>
        </pc:spChg>
        <pc:spChg chg="add mod topLvl">
          <ac:chgData name="Uchiyama Yusuke" userId="145afaf969fa1ae9" providerId="LiveId" clId="{B0EC8CC5-83A8-4BC4-83C4-16C5E75B65CE}" dt="2021-09-13T16:05:51.039" v="8463" actId="165"/>
          <ac:spMkLst>
            <pc:docMk/>
            <pc:sldMk cId="1412635257" sldId="450"/>
            <ac:spMk id="63" creationId="{1A5AE7FC-47ED-48C9-9B14-1ED6A95CDD13}"/>
          </ac:spMkLst>
        </pc:spChg>
        <pc:spChg chg="add mod topLvl">
          <ac:chgData name="Uchiyama Yusuke" userId="145afaf969fa1ae9" providerId="LiveId" clId="{B0EC8CC5-83A8-4BC4-83C4-16C5E75B65CE}" dt="2021-09-13T16:05:51.039" v="8463" actId="165"/>
          <ac:spMkLst>
            <pc:docMk/>
            <pc:sldMk cId="1412635257" sldId="450"/>
            <ac:spMk id="64" creationId="{932C73DF-4BBD-4C82-8C28-81C9872D2A81}"/>
          </ac:spMkLst>
        </pc:spChg>
        <pc:spChg chg="add mod topLvl">
          <ac:chgData name="Uchiyama Yusuke" userId="145afaf969fa1ae9" providerId="LiveId" clId="{B0EC8CC5-83A8-4BC4-83C4-16C5E75B65CE}" dt="2021-09-13T16:05:44.403" v="8460" actId="165"/>
          <ac:spMkLst>
            <pc:docMk/>
            <pc:sldMk cId="1412635257" sldId="450"/>
            <ac:spMk id="65" creationId="{4D17A6DF-8AC6-4224-A2F9-2EC114D89964}"/>
          </ac:spMkLst>
        </pc:spChg>
        <pc:spChg chg="add mod topLvl">
          <ac:chgData name="Uchiyama Yusuke" userId="145afaf969fa1ae9" providerId="LiveId" clId="{B0EC8CC5-83A8-4BC4-83C4-16C5E75B65CE}" dt="2021-09-13T16:05:44.403" v="8460" actId="165"/>
          <ac:spMkLst>
            <pc:docMk/>
            <pc:sldMk cId="1412635257" sldId="450"/>
            <ac:spMk id="66" creationId="{F63FB0D3-E66E-4C80-91FF-E5480FA073D6}"/>
          </ac:spMkLst>
        </pc:spChg>
        <pc:spChg chg="add mod topLvl">
          <ac:chgData name="Uchiyama Yusuke" userId="145afaf969fa1ae9" providerId="LiveId" clId="{B0EC8CC5-83A8-4BC4-83C4-16C5E75B65CE}" dt="2021-09-13T16:05:32.233" v="8459" actId="208"/>
          <ac:spMkLst>
            <pc:docMk/>
            <pc:sldMk cId="1412635257" sldId="450"/>
            <ac:spMk id="67" creationId="{AD52522A-A532-440E-B2F8-32342D019552}"/>
          </ac:spMkLst>
        </pc:spChg>
        <pc:spChg chg="add mod topLvl">
          <ac:chgData name="Uchiyama Yusuke" userId="145afaf969fa1ae9" providerId="LiveId" clId="{B0EC8CC5-83A8-4BC4-83C4-16C5E75B65CE}" dt="2021-09-13T16:05:32.233" v="8459" actId="208"/>
          <ac:spMkLst>
            <pc:docMk/>
            <pc:sldMk cId="1412635257" sldId="450"/>
            <ac:spMk id="68" creationId="{63484364-EB4C-4A79-9F74-333AC3AE41BB}"/>
          </ac:spMkLst>
        </pc:spChg>
        <pc:spChg chg="add del mod topLvl">
          <ac:chgData name="Uchiyama Yusuke" userId="145afaf969fa1ae9" providerId="LiveId" clId="{B0EC8CC5-83A8-4BC4-83C4-16C5E75B65CE}" dt="2021-09-13T16:06:32.905" v="8511" actId="21"/>
          <ac:spMkLst>
            <pc:docMk/>
            <pc:sldMk cId="1412635257" sldId="450"/>
            <ac:spMk id="69" creationId="{1AD2AA90-8D42-4931-9776-215DA75315C1}"/>
          </ac:spMkLst>
        </pc:spChg>
        <pc:spChg chg="add mod topLvl">
          <ac:chgData name="Uchiyama Yusuke" userId="145afaf969fa1ae9" providerId="LiveId" clId="{B0EC8CC5-83A8-4BC4-83C4-16C5E75B65CE}" dt="2021-09-13T16:05:32.233" v="8459" actId="208"/>
          <ac:spMkLst>
            <pc:docMk/>
            <pc:sldMk cId="1412635257" sldId="450"/>
            <ac:spMk id="70" creationId="{0DBB29D4-0A0A-4975-9C96-CEB1278BAA3D}"/>
          </ac:spMkLst>
        </pc:spChg>
        <pc:spChg chg="add mod topLvl">
          <ac:chgData name="Uchiyama Yusuke" userId="145afaf969fa1ae9" providerId="LiveId" clId="{B0EC8CC5-83A8-4BC4-83C4-16C5E75B65CE}" dt="2021-09-13T16:05:32.233" v="8459" actId="208"/>
          <ac:spMkLst>
            <pc:docMk/>
            <pc:sldMk cId="1412635257" sldId="450"/>
            <ac:spMk id="72" creationId="{E34F9317-24C9-4219-895C-52CABACEBA26}"/>
          </ac:spMkLst>
        </pc:spChg>
        <pc:spChg chg="mod topLvl">
          <ac:chgData name="Uchiyama Yusuke" userId="145afaf969fa1ae9" providerId="LiveId" clId="{B0EC8CC5-83A8-4BC4-83C4-16C5E75B65CE}" dt="2021-09-13T16:05:32.233" v="8459" actId="208"/>
          <ac:spMkLst>
            <pc:docMk/>
            <pc:sldMk cId="1412635257" sldId="450"/>
            <ac:spMk id="73" creationId="{71661828-24C3-439A-82B0-BDF04961051C}"/>
          </ac:spMkLst>
        </pc:spChg>
        <pc:spChg chg="add mod topLvl">
          <ac:chgData name="Uchiyama Yusuke" userId="145afaf969fa1ae9" providerId="LiveId" clId="{B0EC8CC5-83A8-4BC4-83C4-16C5E75B65CE}" dt="2021-09-13T16:05:51.039" v="8463" actId="165"/>
          <ac:spMkLst>
            <pc:docMk/>
            <pc:sldMk cId="1412635257" sldId="450"/>
            <ac:spMk id="74" creationId="{D21B3290-0991-46BF-8ED2-73F075A4B9C1}"/>
          </ac:spMkLst>
        </pc:spChg>
        <pc:spChg chg="mod topLvl">
          <ac:chgData name="Uchiyama Yusuke" userId="145afaf969fa1ae9" providerId="LiveId" clId="{B0EC8CC5-83A8-4BC4-83C4-16C5E75B65CE}" dt="2021-09-13T16:04:48.603" v="8454" actId="165"/>
          <ac:spMkLst>
            <pc:docMk/>
            <pc:sldMk cId="1412635257" sldId="450"/>
            <ac:spMk id="75" creationId="{A637DF0F-5671-4FE6-A117-E910C9AE1C89}"/>
          </ac:spMkLst>
        </pc:spChg>
        <pc:spChg chg="mod topLvl">
          <ac:chgData name="Uchiyama Yusuke" userId="145afaf969fa1ae9" providerId="LiveId" clId="{B0EC8CC5-83A8-4BC4-83C4-16C5E75B65CE}" dt="2021-09-13T16:05:32.233" v="8459" actId="208"/>
          <ac:spMkLst>
            <pc:docMk/>
            <pc:sldMk cId="1412635257" sldId="450"/>
            <ac:spMk id="76" creationId="{5209BFFB-F81C-4460-9DDD-56F66FFCDE5A}"/>
          </ac:spMkLst>
        </pc:spChg>
        <pc:spChg chg="mod topLvl">
          <ac:chgData name="Uchiyama Yusuke" userId="145afaf969fa1ae9" providerId="LiveId" clId="{B0EC8CC5-83A8-4BC4-83C4-16C5E75B65CE}" dt="2021-09-13T16:05:32.233" v="8459" actId="208"/>
          <ac:spMkLst>
            <pc:docMk/>
            <pc:sldMk cId="1412635257" sldId="450"/>
            <ac:spMk id="77" creationId="{5C5CB7A1-6DCF-410A-8498-9702E7F1AD3F}"/>
          </ac:spMkLst>
        </pc:spChg>
        <pc:spChg chg="add mod topLvl">
          <ac:chgData name="Uchiyama Yusuke" userId="145afaf969fa1ae9" providerId="LiveId" clId="{B0EC8CC5-83A8-4BC4-83C4-16C5E75B65CE}" dt="2021-09-13T16:06:18.946" v="8468" actId="207"/>
          <ac:spMkLst>
            <pc:docMk/>
            <pc:sldMk cId="1412635257" sldId="450"/>
            <ac:spMk id="79" creationId="{108B64B6-D63F-470F-BC12-4F0B882551BC}"/>
          </ac:spMkLst>
        </pc:spChg>
        <pc:spChg chg="add mod topLvl">
          <ac:chgData name="Uchiyama Yusuke" userId="145afaf969fa1ae9" providerId="LiveId" clId="{B0EC8CC5-83A8-4BC4-83C4-16C5E75B65CE}" dt="2021-09-13T16:06:04.188" v="8465" actId="207"/>
          <ac:spMkLst>
            <pc:docMk/>
            <pc:sldMk cId="1412635257" sldId="450"/>
            <ac:spMk id="80" creationId="{E4034FB0-B9BE-4335-8A1D-335FB0110281}"/>
          </ac:spMkLst>
        </pc:spChg>
        <pc:spChg chg="add mod topLvl">
          <ac:chgData name="Uchiyama Yusuke" userId="145afaf969fa1ae9" providerId="LiveId" clId="{B0EC8CC5-83A8-4BC4-83C4-16C5E75B65CE}" dt="2021-09-13T16:06:04.188" v="8465" actId="207"/>
          <ac:spMkLst>
            <pc:docMk/>
            <pc:sldMk cId="1412635257" sldId="450"/>
            <ac:spMk id="81" creationId="{3F1E4AFE-10D8-475F-A14A-528A2F198A41}"/>
          </ac:spMkLst>
        </pc:spChg>
        <pc:spChg chg="add mod topLvl">
          <ac:chgData name="Uchiyama Yusuke" userId="145afaf969fa1ae9" providerId="LiveId" clId="{B0EC8CC5-83A8-4BC4-83C4-16C5E75B65CE}" dt="2021-09-13T16:05:44.403" v="8460" actId="165"/>
          <ac:spMkLst>
            <pc:docMk/>
            <pc:sldMk cId="1412635257" sldId="450"/>
            <ac:spMk id="82" creationId="{AF6794EF-58E4-42BA-A9A8-A51ACDCD3E66}"/>
          </ac:spMkLst>
        </pc:spChg>
        <pc:spChg chg="mod topLvl">
          <ac:chgData name="Uchiyama Yusuke" userId="145afaf969fa1ae9" providerId="LiveId" clId="{B0EC8CC5-83A8-4BC4-83C4-16C5E75B65CE}" dt="2021-09-13T16:05:13.254" v="8457" actId="165"/>
          <ac:spMkLst>
            <pc:docMk/>
            <pc:sldMk cId="1412635257" sldId="450"/>
            <ac:spMk id="83" creationId="{295C759A-6114-4F7F-8B2C-12EBF3D4BC33}"/>
          </ac:spMkLst>
        </pc:spChg>
        <pc:spChg chg="mod topLvl">
          <ac:chgData name="Uchiyama Yusuke" userId="145afaf969fa1ae9" providerId="LiveId" clId="{B0EC8CC5-83A8-4BC4-83C4-16C5E75B65CE}" dt="2021-09-13T16:05:32.233" v="8459" actId="208"/>
          <ac:spMkLst>
            <pc:docMk/>
            <pc:sldMk cId="1412635257" sldId="450"/>
            <ac:spMk id="84" creationId="{BE2253DB-4880-48C1-9B35-49B274012F80}"/>
          </ac:spMkLst>
        </pc:spChg>
        <pc:spChg chg="mod topLvl">
          <ac:chgData name="Uchiyama Yusuke" userId="145afaf969fa1ae9" providerId="LiveId" clId="{B0EC8CC5-83A8-4BC4-83C4-16C5E75B65CE}" dt="2021-09-13T16:05:13.254" v="8457" actId="165"/>
          <ac:spMkLst>
            <pc:docMk/>
            <pc:sldMk cId="1412635257" sldId="450"/>
            <ac:spMk id="85" creationId="{C3E88CE1-81DA-4406-83FB-8CF38065F394}"/>
          </ac:spMkLst>
        </pc:spChg>
        <pc:spChg chg="mod topLvl">
          <ac:chgData name="Uchiyama Yusuke" userId="145afaf969fa1ae9" providerId="LiveId" clId="{B0EC8CC5-83A8-4BC4-83C4-16C5E75B65CE}" dt="2021-09-13T16:05:32.233" v="8459" actId="208"/>
          <ac:spMkLst>
            <pc:docMk/>
            <pc:sldMk cId="1412635257" sldId="450"/>
            <ac:spMk id="86" creationId="{001C1F29-EA02-45CD-9DF5-8CF9410114A3}"/>
          </ac:spMkLst>
        </pc:spChg>
        <pc:spChg chg="mod">
          <ac:chgData name="Uchiyama Yusuke" userId="145afaf969fa1ae9" providerId="LiveId" clId="{B0EC8CC5-83A8-4BC4-83C4-16C5E75B65CE}" dt="2021-09-13T16:13:00.187" v="8601" actId="207"/>
          <ac:spMkLst>
            <pc:docMk/>
            <pc:sldMk cId="1412635257" sldId="450"/>
            <ac:spMk id="89" creationId="{D918EC5E-F880-40EA-8D4E-60C2AF475CDC}"/>
          </ac:spMkLst>
        </pc:spChg>
        <pc:spChg chg="mod">
          <ac:chgData name="Uchiyama Yusuke" userId="145afaf969fa1ae9" providerId="LiveId" clId="{B0EC8CC5-83A8-4BC4-83C4-16C5E75B65CE}" dt="2021-09-13T16:13:08.148" v="8603" actId="207"/>
          <ac:spMkLst>
            <pc:docMk/>
            <pc:sldMk cId="1412635257" sldId="450"/>
            <ac:spMk id="90" creationId="{3AF667E0-74AD-4DF8-98C7-979FD7DFF96F}"/>
          </ac:spMkLst>
        </pc:spChg>
        <pc:spChg chg="add mod topLvl">
          <ac:chgData name="Uchiyama Yusuke" userId="145afaf969fa1ae9" providerId="LiveId" clId="{B0EC8CC5-83A8-4BC4-83C4-16C5E75B65CE}" dt="2021-09-13T16:05:44.403" v="8460" actId="165"/>
          <ac:spMkLst>
            <pc:docMk/>
            <pc:sldMk cId="1412635257" sldId="450"/>
            <ac:spMk id="91" creationId="{5BF8381A-65A6-4B4A-A6E6-3DA6182851F4}"/>
          </ac:spMkLst>
        </pc:spChg>
        <pc:spChg chg="mod">
          <ac:chgData name="Uchiyama Yusuke" userId="145afaf969fa1ae9" providerId="LiveId" clId="{B0EC8CC5-83A8-4BC4-83C4-16C5E75B65CE}" dt="2021-09-13T16:07:20.177" v="8565" actId="14100"/>
          <ac:spMkLst>
            <pc:docMk/>
            <pc:sldMk cId="1412635257" sldId="450"/>
            <ac:spMk id="92" creationId="{EDF824FD-C635-4920-A646-351A770D1E1C}"/>
          </ac:spMkLst>
        </pc:spChg>
        <pc:spChg chg="mod">
          <ac:chgData name="Uchiyama Yusuke" userId="145afaf969fa1ae9" providerId="LiveId" clId="{B0EC8CC5-83A8-4BC4-83C4-16C5E75B65CE}" dt="2021-09-13T16:13:16.570" v="8604" actId="1076"/>
          <ac:spMkLst>
            <pc:docMk/>
            <pc:sldMk cId="1412635257" sldId="450"/>
            <ac:spMk id="93" creationId="{C631D78A-FF24-44FE-934F-1EE127B6C8C7}"/>
          </ac:spMkLst>
        </pc:spChg>
        <pc:spChg chg="add mod topLvl">
          <ac:chgData name="Uchiyama Yusuke" userId="145afaf969fa1ae9" providerId="LiveId" clId="{B0EC8CC5-83A8-4BC4-83C4-16C5E75B65CE}" dt="2021-09-13T16:06:04.188" v="8465" actId="207"/>
          <ac:spMkLst>
            <pc:docMk/>
            <pc:sldMk cId="1412635257" sldId="450"/>
            <ac:spMk id="94" creationId="{8AF87637-DCFE-43CC-87F9-D3E7BBF65C60}"/>
          </ac:spMkLst>
        </pc:spChg>
        <pc:spChg chg="add mod topLvl">
          <ac:chgData name="Uchiyama Yusuke" userId="145afaf969fa1ae9" providerId="LiveId" clId="{B0EC8CC5-83A8-4BC4-83C4-16C5E75B65CE}" dt="2021-09-13T16:06:04.188" v="8465" actId="207"/>
          <ac:spMkLst>
            <pc:docMk/>
            <pc:sldMk cId="1412635257" sldId="450"/>
            <ac:spMk id="95" creationId="{78BB0188-B466-4D8A-B097-9784359BB853}"/>
          </ac:spMkLst>
        </pc:spChg>
        <pc:spChg chg="add mod topLvl">
          <ac:chgData name="Uchiyama Yusuke" userId="145afaf969fa1ae9" providerId="LiveId" clId="{B0EC8CC5-83A8-4BC4-83C4-16C5E75B65CE}" dt="2021-09-13T16:05:32.233" v="8459" actId="208"/>
          <ac:spMkLst>
            <pc:docMk/>
            <pc:sldMk cId="1412635257" sldId="450"/>
            <ac:spMk id="96" creationId="{92328B41-580C-4296-B6C5-8CF5B90B4132}"/>
          </ac:spMkLst>
        </pc:spChg>
        <pc:spChg chg="add mod topLvl">
          <ac:chgData name="Uchiyama Yusuke" userId="145afaf969fa1ae9" providerId="LiveId" clId="{B0EC8CC5-83A8-4BC4-83C4-16C5E75B65CE}" dt="2021-09-13T16:05:32.233" v="8459" actId="208"/>
          <ac:spMkLst>
            <pc:docMk/>
            <pc:sldMk cId="1412635257" sldId="450"/>
            <ac:spMk id="97" creationId="{0F00730F-CEA4-44D7-A8C1-33719B053BAE}"/>
          </ac:spMkLst>
        </pc:spChg>
        <pc:spChg chg="add mod">
          <ac:chgData name="Uchiyama Yusuke" userId="145afaf969fa1ae9" providerId="LiveId" clId="{B0EC8CC5-83A8-4BC4-83C4-16C5E75B65CE}" dt="2021-09-13T16:07:14.071" v="8564" actId="1076"/>
          <ac:spMkLst>
            <pc:docMk/>
            <pc:sldMk cId="1412635257" sldId="450"/>
            <ac:spMk id="98" creationId="{1019EC87-31AC-4D31-BE5D-C8667B2356DA}"/>
          </ac:spMkLst>
        </pc:spChg>
        <pc:spChg chg="add del mod">
          <ac:chgData name="Uchiyama Yusuke" userId="145afaf969fa1ae9" providerId="LiveId" clId="{B0EC8CC5-83A8-4BC4-83C4-16C5E75B65CE}" dt="2021-09-08T16:37:53.300" v="637" actId="21"/>
          <ac:spMkLst>
            <pc:docMk/>
            <pc:sldMk cId="1412635257" sldId="450"/>
            <ac:spMk id="98" creationId="{F22725EE-0931-4CBA-AC5A-B63BA533D0AD}"/>
          </ac:spMkLst>
        </pc:spChg>
        <pc:spChg chg="add mod topLvl">
          <ac:chgData name="Uchiyama Yusuke" userId="145afaf969fa1ae9" providerId="LiveId" clId="{B0EC8CC5-83A8-4BC4-83C4-16C5E75B65CE}" dt="2021-09-13T16:05:32.233" v="8459" actId="208"/>
          <ac:spMkLst>
            <pc:docMk/>
            <pc:sldMk cId="1412635257" sldId="450"/>
            <ac:spMk id="99" creationId="{D4B9FBBA-B11D-4EF6-8A88-017D12A4695B}"/>
          </ac:spMkLst>
        </pc:spChg>
        <pc:spChg chg="add mod topLvl">
          <ac:chgData name="Uchiyama Yusuke" userId="145afaf969fa1ae9" providerId="LiveId" clId="{B0EC8CC5-83A8-4BC4-83C4-16C5E75B65CE}" dt="2021-09-13T16:05:32.233" v="8459" actId="208"/>
          <ac:spMkLst>
            <pc:docMk/>
            <pc:sldMk cId="1412635257" sldId="450"/>
            <ac:spMk id="100" creationId="{19D2DC62-ECE7-451E-87B1-04E0F2D8C58C}"/>
          </ac:spMkLst>
        </pc:spChg>
        <pc:spChg chg="add mod">
          <ac:chgData name="Uchiyama Yusuke" userId="145afaf969fa1ae9" providerId="LiveId" clId="{B0EC8CC5-83A8-4BC4-83C4-16C5E75B65CE}" dt="2021-09-13T16:06:18.946" v="8468" actId="207"/>
          <ac:spMkLst>
            <pc:docMk/>
            <pc:sldMk cId="1412635257" sldId="450"/>
            <ac:spMk id="101" creationId="{3686AEC7-E79B-427F-8502-ABCABBC39AC5}"/>
          </ac:spMkLst>
        </pc:spChg>
        <pc:spChg chg="add mod">
          <ac:chgData name="Uchiyama Yusuke" userId="145afaf969fa1ae9" providerId="LiveId" clId="{B0EC8CC5-83A8-4BC4-83C4-16C5E75B65CE}" dt="2021-09-13T16:06:18.946" v="8468" actId="207"/>
          <ac:spMkLst>
            <pc:docMk/>
            <pc:sldMk cId="1412635257" sldId="450"/>
            <ac:spMk id="102" creationId="{BCC08E18-5266-4BD0-BB91-34BB5B573D87}"/>
          </ac:spMkLst>
        </pc:spChg>
        <pc:spChg chg="add mod">
          <ac:chgData name="Uchiyama Yusuke" userId="145afaf969fa1ae9" providerId="LiveId" clId="{B0EC8CC5-83A8-4BC4-83C4-16C5E75B65CE}" dt="2021-09-13T16:06:18.946" v="8468" actId="207"/>
          <ac:spMkLst>
            <pc:docMk/>
            <pc:sldMk cId="1412635257" sldId="450"/>
            <ac:spMk id="103" creationId="{99F4CFC3-F00C-4199-860E-A58A03F28FEE}"/>
          </ac:spMkLst>
        </pc:spChg>
        <pc:grpChg chg="del mod topLvl">
          <ac:chgData name="Uchiyama Yusuke" userId="145afaf969fa1ae9" providerId="LiveId" clId="{B0EC8CC5-83A8-4BC4-83C4-16C5E75B65CE}" dt="2021-09-13T16:05:51.039" v="8463" actId="165"/>
          <ac:grpSpMkLst>
            <pc:docMk/>
            <pc:sldMk cId="1412635257" sldId="450"/>
            <ac:grpSpMk id="22" creationId="{52BF8157-7293-4EA1-956C-2A7EB6AB6168}"/>
          </ac:grpSpMkLst>
        </pc:grpChg>
        <pc:grpChg chg="del mod topLvl">
          <ac:chgData name="Uchiyama Yusuke" userId="145afaf969fa1ae9" providerId="LiveId" clId="{B0EC8CC5-83A8-4BC4-83C4-16C5E75B65CE}" dt="2021-09-13T16:04:56.572" v="8455" actId="165"/>
          <ac:grpSpMkLst>
            <pc:docMk/>
            <pc:sldMk cId="1412635257" sldId="450"/>
            <ac:grpSpMk id="29" creationId="{2929885C-1183-43E4-BA42-5D8AE3EDC462}"/>
          </ac:grpSpMkLst>
        </pc:grpChg>
        <pc:grpChg chg="del mod topLvl">
          <ac:chgData name="Uchiyama Yusuke" userId="145afaf969fa1ae9" providerId="LiveId" clId="{B0EC8CC5-83A8-4BC4-83C4-16C5E75B65CE}" dt="2021-09-13T16:04:56.572" v="8455" actId="165"/>
          <ac:grpSpMkLst>
            <pc:docMk/>
            <pc:sldMk cId="1412635257" sldId="450"/>
            <ac:grpSpMk id="30" creationId="{FBA13513-C22B-4BDC-B59B-A2F481E2C56B}"/>
          </ac:grpSpMkLst>
        </pc:grpChg>
        <pc:grpChg chg="del mod topLvl">
          <ac:chgData name="Uchiyama Yusuke" userId="145afaf969fa1ae9" providerId="LiveId" clId="{B0EC8CC5-83A8-4BC4-83C4-16C5E75B65CE}" dt="2021-09-13T16:05:44.403" v="8460" actId="165"/>
          <ac:grpSpMkLst>
            <pc:docMk/>
            <pc:sldMk cId="1412635257" sldId="450"/>
            <ac:grpSpMk id="34" creationId="{430BE4AB-735B-402D-9053-249294ADDE19}"/>
          </ac:grpSpMkLst>
        </pc:grpChg>
        <pc:grpChg chg="del mod topLvl">
          <ac:chgData name="Uchiyama Yusuke" userId="145afaf969fa1ae9" providerId="LiveId" clId="{B0EC8CC5-83A8-4BC4-83C4-16C5E75B65CE}" dt="2021-09-13T16:05:13.254" v="8457" actId="165"/>
          <ac:grpSpMkLst>
            <pc:docMk/>
            <pc:sldMk cId="1412635257" sldId="450"/>
            <ac:grpSpMk id="78" creationId="{0F981D45-E66E-4AC6-A823-6017C7B62173}"/>
          </ac:grpSpMkLst>
        </pc:grpChg>
        <pc:grpChg chg="del mod topLvl">
          <ac:chgData name="Uchiyama Yusuke" userId="145afaf969fa1ae9" providerId="LiveId" clId="{B0EC8CC5-83A8-4BC4-83C4-16C5E75B65CE}" dt="2021-09-13T16:04:48.603" v="8454" actId="165"/>
          <ac:grpSpMkLst>
            <pc:docMk/>
            <pc:sldMk cId="1412635257" sldId="450"/>
            <ac:grpSpMk id="87" creationId="{CE4452AA-D6C0-40FA-9FAE-63D78A7F5FFA}"/>
          </ac:grpSpMkLst>
        </pc:grpChg>
        <pc:grpChg chg="del mod">
          <ac:chgData name="Uchiyama Yusuke" userId="145afaf969fa1ae9" providerId="LiveId" clId="{B0EC8CC5-83A8-4BC4-83C4-16C5E75B65CE}" dt="2021-09-13T16:04:42.267" v="8453" actId="165"/>
          <ac:grpSpMkLst>
            <pc:docMk/>
            <pc:sldMk cId="1412635257" sldId="450"/>
            <ac:grpSpMk id="88" creationId="{6592A055-B4A2-4CC7-B13A-B578300960E8}"/>
          </ac:grpSpMkLst>
        </pc:grpChg>
        <pc:picChg chg="mod">
          <ac:chgData name="Uchiyama Yusuke" userId="145afaf969fa1ae9" providerId="LiveId" clId="{B0EC8CC5-83A8-4BC4-83C4-16C5E75B65CE}" dt="2021-09-13T16:12:44.914" v="8599" actId="1076"/>
          <ac:picMkLst>
            <pc:docMk/>
            <pc:sldMk cId="1412635257" sldId="450"/>
            <ac:picMk id="8" creationId="{B4C38543-9705-43CD-9A6D-D862B8E35F97}"/>
          </ac:picMkLst>
        </pc:picChg>
      </pc:sldChg>
      <pc:sldChg chg="modSp new del mod">
        <pc:chgData name="Uchiyama Yusuke" userId="145afaf969fa1ae9" providerId="LiveId" clId="{B0EC8CC5-83A8-4BC4-83C4-16C5E75B65CE}" dt="2021-09-09T08:50:56.453" v="4004" actId="2696"/>
        <pc:sldMkLst>
          <pc:docMk/>
          <pc:sldMk cId="1762653584" sldId="451"/>
        </pc:sldMkLst>
        <pc:spChg chg="mod">
          <ac:chgData name="Uchiyama Yusuke" userId="145afaf969fa1ae9" providerId="LiveId" clId="{B0EC8CC5-83A8-4BC4-83C4-16C5E75B65CE}" dt="2021-09-08T16:45:01.577" v="837" actId="20577"/>
          <ac:spMkLst>
            <pc:docMk/>
            <pc:sldMk cId="1762653584" sldId="451"/>
            <ac:spMk id="2" creationId="{891E21ED-87FF-4207-9F2F-342F5AD23B2E}"/>
          </ac:spMkLst>
        </pc:spChg>
      </pc:sldChg>
      <pc:sldChg chg="addSp delSp modSp new mod">
        <pc:chgData name="Uchiyama Yusuke" userId="145afaf969fa1ae9" providerId="LiveId" clId="{B0EC8CC5-83A8-4BC4-83C4-16C5E75B65CE}" dt="2021-09-16T12:01:55.940" v="13153" actId="1076"/>
        <pc:sldMkLst>
          <pc:docMk/>
          <pc:sldMk cId="3230329039" sldId="451"/>
        </pc:sldMkLst>
        <pc:spChg chg="del">
          <ac:chgData name="Uchiyama Yusuke" userId="145afaf969fa1ae9" providerId="LiveId" clId="{B0EC8CC5-83A8-4BC4-83C4-16C5E75B65CE}" dt="2021-09-10T13:24:43.854" v="6653" actId="21"/>
          <ac:spMkLst>
            <pc:docMk/>
            <pc:sldMk cId="3230329039" sldId="451"/>
            <ac:spMk id="2" creationId="{CF94D0F5-3E42-418E-8D96-E1DC661AA72D}"/>
          </ac:spMkLst>
        </pc:spChg>
        <pc:spChg chg="mod">
          <ac:chgData name="Uchiyama Yusuke" userId="145afaf969fa1ae9" providerId="LiveId" clId="{B0EC8CC5-83A8-4BC4-83C4-16C5E75B65CE}" dt="2021-09-14T22:49:46.555" v="10907" actId="27636"/>
          <ac:spMkLst>
            <pc:docMk/>
            <pc:sldMk cId="3230329039" sldId="451"/>
            <ac:spMk id="3" creationId="{5289081C-70EF-47B6-BE94-1999592C487C}"/>
          </ac:spMkLst>
        </pc:spChg>
        <pc:spChg chg="add mod">
          <ac:chgData name="Uchiyama Yusuke" userId="145afaf969fa1ae9" providerId="LiveId" clId="{B0EC8CC5-83A8-4BC4-83C4-16C5E75B65CE}" dt="2021-09-14T20:05:09.073" v="10270" actId="207"/>
          <ac:spMkLst>
            <pc:docMk/>
            <pc:sldMk cId="3230329039" sldId="451"/>
            <ac:spMk id="26" creationId="{65B1C809-83B0-49E4-97E6-391DD603FCC3}"/>
          </ac:spMkLst>
        </pc:spChg>
        <pc:spChg chg="add mod">
          <ac:chgData name="Uchiyama Yusuke" userId="145afaf969fa1ae9" providerId="LiveId" clId="{B0EC8CC5-83A8-4BC4-83C4-16C5E75B65CE}" dt="2021-09-13T20:41:29.748" v="9667" actId="208"/>
          <ac:spMkLst>
            <pc:docMk/>
            <pc:sldMk cId="3230329039" sldId="451"/>
            <ac:spMk id="27" creationId="{D56FD639-1982-4E2A-9599-D857471C2751}"/>
          </ac:spMkLst>
        </pc:spChg>
        <pc:spChg chg="add mod">
          <ac:chgData name="Uchiyama Yusuke" userId="145afaf969fa1ae9" providerId="LiveId" clId="{B0EC8CC5-83A8-4BC4-83C4-16C5E75B65CE}" dt="2021-09-10T13:24:25.364" v="6648" actId="20577"/>
          <ac:spMkLst>
            <pc:docMk/>
            <pc:sldMk cId="3230329039" sldId="451"/>
            <ac:spMk id="34" creationId="{8E3522EA-D178-46FD-A327-4C94DD67F3AB}"/>
          </ac:spMkLst>
        </pc:spChg>
        <pc:spChg chg="add mod">
          <ac:chgData name="Uchiyama Yusuke" userId="145afaf969fa1ae9" providerId="LiveId" clId="{B0EC8CC5-83A8-4BC4-83C4-16C5E75B65CE}" dt="2021-09-10T13:25:12.424" v="6665" actId="1037"/>
          <ac:spMkLst>
            <pc:docMk/>
            <pc:sldMk cId="3230329039" sldId="451"/>
            <ac:spMk id="39" creationId="{36A88F2C-0D9F-44F0-ACDC-BC5D4E360A02}"/>
          </ac:spMkLst>
        </pc:spChg>
        <pc:spChg chg="add mod">
          <ac:chgData name="Uchiyama Yusuke" userId="145afaf969fa1ae9" providerId="LiveId" clId="{B0EC8CC5-83A8-4BC4-83C4-16C5E75B65CE}" dt="2021-09-10T13:30:58.517" v="6716" actId="14100"/>
          <ac:spMkLst>
            <pc:docMk/>
            <pc:sldMk cId="3230329039" sldId="451"/>
            <ac:spMk id="40" creationId="{266B99EA-C9F2-47DF-8109-9BFB858CE900}"/>
          </ac:spMkLst>
        </pc:spChg>
        <pc:grpChg chg="add del mod">
          <ac:chgData name="Uchiyama Yusuke" userId="145afaf969fa1ae9" providerId="LiveId" clId="{B0EC8CC5-83A8-4BC4-83C4-16C5E75B65CE}" dt="2021-09-10T13:21:17.806" v="6638" actId="165"/>
          <ac:grpSpMkLst>
            <pc:docMk/>
            <pc:sldMk cId="3230329039" sldId="451"/>
            <ac:grpSpMk id="24" creationId="{07BBB160-55BF-401D-A70D-3879D6FF0D9A}"/>
          </ac:grpSpMkLst>
        </pc:grpChg>
        <pc:picChg chg="add mod topLvl modCrop">
          <ac:chgData name="Uchiyama Yusuke" userId="145afaf969fa1ae9" providerId="LiveId" clId="{B0EC8CC5-83A8-4BC4-83C4-16C5E75B65CE}" dt="2021-09-10T13:21:17.806" v="6638" actId="165"/>
          <ac:picMkLst>
            <pc:docMk/>
            <pc:sldMk cId="3230329039" sldId="451"/>
            <ac:picMk id="8" creationId="{85DB31F0-DEB1-4C25-8825-A570ADA5AEB8}"/>
          </ac:picMkLst>
        </pc:picChg>
        <pc:picChg chg="add mod topLvl modCrop">
          <ac:chgData name="Uchiyama Yusuke" userId="145afaf969fa1ae9" providerId="LiveId" clId="{B0EC8CC5-83A8-4BC4-83C4-16C5E75B65CE}" dt="2021-09-10T13:21:17.806" v="6638" actId="165"/>
          <ac:picMkLst>
            <pc:docMk/>
            <pc:sldMk cId="3230329039" sldId="451"/>
            <ac:picMk id="10" creationId="{AC493019-D1EC-49B0-8027-2B71CCCA1D4E}"/>
          </ac:picMkLst>
        </pc:picChg>
        <pc:picChg chg="add mod modCrop">
          <ac:chgData name="Uchiyama Yusuke" userId="145afaf969fa1ae9" providerId="LiveId" clId="{B0EC8CC5-83A8-4BC4-83C4-16C5E75B65CE}" dt="2021-09-16T12:01:43.700" v="13150" actId="1076"/>
          <ac:picMkLst>
            <pc:docMk/>
            <pc:sldMk cId="3230329039" sldId="451"/>
            <ac:picMk id="12" creationId="{6286F8EF-A58B-47A4-8C25-CE908A02E6DF}"/>
          </ac:picMkLst>
        </pc:picChg>
        <pc:picChg chg="add mod topLvl modCrop">
          <ac:chgData name="Uchiyama Yusuke" userId="145afaf969fa1ae9" providerId="LiveId" clId="{B0EC8CC5-83A8-4BC4-83C4-16C5E75B65CE}" dt="2021-09-10T13:21:17.806" v="6638" actId="165"/>
          <ac:picMkLst>
            <pc:docMk/>
            <pc:sldMk cId="3230329039" sldId="451"/>
            <ac:picMk id="14" creationId="{DD3ADDDF-7173-48D5-A349-1A45AEDB443D}"/>
          </ac:picMkLst>
        </pc:picChg>
        <pc:picChg chg="add mod modCrop">
          <ac:chgData name="Uchiyama Yusuke" userId="145afaf969fa1ae9" providerId="LiveId" clId="{B0EC8CC5-83A8-4BC4-83C4-16C5E75B65CE}" dt="2021-09-16T12:01:55.940" v="13153" actId="1076"/>
          <ac:picMkLst>
            <pc:docMk/>
            <pc:sldMk cId="3230329039" sldId="451"/>
            <ac:picMk id="22" creationId="{5A8FD6EC-7BEA-4616-B336-C48A129DEEE5}"/>
          </ac:picMkLst>
        </pc:picChg>
        <pc:picChg chg="add mod modCrop">
          <ac:chgData name="Uchiyama Yusuke" userId="145afaf969fa1ae9" providerId="LiveId" clId="{B0EC8CC5-83A8-4BC4-83C4-16C5E75B65CE}" dt="2021-09-16T12:01:53.539" v="13152" actId="1076"/>
          <ac:picMkLst>
            <pc:docMk/>
            <pc:sldMk cId="3230329039" sldId="451"/>
            <ac:picMk id="25" creationId="{DFC0FC5B-1FA6-4E07-A3B7-4EE3019EB1AE}"/>
          </ac:picMkLst>
        </pc:picChg>
        <pc:cxnChg chg="add del">
          <ac:chgData name="Uchiyama Yusuke" userId="145afaf969fa1ae9" providerId="LiveId" clId="{B0EC8CC5-83A8-4BC4-83C4-16C5E75B65CE}" dt="2021-09-09T14:03:34.787" v="4499" actId="21"/>
          <ac:cxnSpMkLst>
            <pc:docMk/>
            <pc:sldMk cId="3230329039" sldId="451"/>
            <ac:cxnSpMk id="16" creationId="{66C8FBAE-1130-4EB8-B06B-D13687846ACA}"/>
          </ac:cxnSpMkLst>
        </pc:cxnChg>
        <pc:cxnChg chg="add mod topLvl">
          <ac:chgData name="Uchiyama Yusuke" userId="145afaf969fa1ae9" providerId="LiveId" clId="{B0EC8CC5-83A8-4BC4-83C4-16C5E75B65CE}" dt="2021-09-10T13:21:17.806" v="6638" actId="165"/>
          <ac:cxnSpMkLst>
            <pc:docMk/>
            <pc:sldMk cId="3230329039" sldId="451"/>
            <ac:cxnSpMk id="18" creationId="{218064CC-A854-4388-A23E-6C34C239950E}"/>
          </ac:cxnSpMkLst>
        </pc:cxnChg>
        <pc:cxnChg chg="add mod topLvl">
          <ac:chgData name="Uchiyama Yusuke" userId="145afaf969fa1ae9" providerId="LiveId" clId="{B0EC8CC5-83A8-4BC4-83C4-16C5E75B65CE}" dt="2021-09-10T13:21:17.806" v="6638" actId="165"/>
          <ac:cxnSpMkLst>
            <pc:docMk/>
            <pc:sldMk cId="3230329039" sldId="451"/>
            <ac:cxnSpMk id="21" creationId="{3839CDD6-9477-44B3-A56C-2EB54356F8E5}"/>
          </ac:cxnSpMkLst>
        </pc:cxnChg>
        <pc:cxnChg chg="add mod">
          <ac:chgData name="Uchiyama Yusuke" userId="145afaf969fa1ae9" providerId="LiveId" clId="{B0EC8CC5-83A8-4BC4-83C4-16C5E75B65CE}" dt="2021-09-10T13:24:13.582" v="6641" actId="13822"/>
          <ac:cxnSpMkLst>
            <pc:docMk/>
            <pc:sldMk cId="3230329039" sldId="451"/>
            <ac:cxnSpMk id="33" creationId="{0034101E-1DB1-4D6A-A1CF-70E2A81C719C}"/>
          </ac:cxnSpMkLst>
        </pc:cxnChg>
        <pc:cxnChg chg="add mod">
          <ac:chgData name="Uchiyama Yusuke" userId="145afaf969fa1ae9" providerId="LiveId" clId="{B0EC8CC5-83A8-4BC4-83C4-16C5E75B65CE}" dt="2021-09-10T13:24:48.315" v="6654" actId="14100"/>
          <ac:cxnSpMkLst>
            <pc:docMk/>
            <pc:sldMk cId="3230329039" sldId="451"/>
            <ac:cxnSpMk id="35" creationId="{DCA602F7-FD3C-4D26-830E-2F81FCD95B79}"/>
          </ac:cxnSpMkLst>
        </pc:cxnChg>
      </pc:sldChg>
      <pc:sldChg chg="addSp delSp modSp new mod">
        <pc:chgData name="Uchiyama Yusuke" userId="145afaf969fa1ae9" providerId="LiveId" clId="{B0EC8CC5-83A8-4BC4-83C4-16C5E75B65CE}" dt="2021-09-15T00:28:16.092" v="12845" actId="20577"/>
        <pc:sldMkLst>
          <pc:docMk/>
          <pc:sldMk cId="1182367548" sldId="452"/>
        </pc:sldMkLst>
        <pc:spChg chg="mod">
          <ac:chgData name="Uchiyama Yusuke" userId="145afaf969fa1ae9" providerId="LiveId" clId="{B0EC8CC5-83A8-4BC4-83C4-16C5E75B65CE}" dt="2021-09-15T00:28:16.092" v="12845" actId="20577"/>
          <ac:spMkLst>
            <pc:docMk/>
            <pc:sldMk cId="1182367548" sldId="452"/>
            <ac:spMk id="2" creationId="{8CC664F0-CF19-4DAD-B13D-11929A850F86}"/>
          </ac:spMkLst>
        </pc:spChg>
        <pc:spChg chg="del">
          <ac:chgData name="Uchiyama Yusuke" userId="145afaf969fa1ae9" providerId="LiveId" clId="{B0EC8CC5-83A8-4BC4-83C4-16C5E75B65CE}" dt="2021-09-09T17:13:08.093" v="6601" actId="21"/>
          <ac:spMkLst>
            <pc:docMk/>
            <pc:sldMk cId="1182367548" sldId="452"/>
            <ac:spMk id="3" creationId="{C5F7BED0-9CA0-48E7-8204-7D40CB7B195A}"/>
          </ac:spMkLst>
        </pc:spChg>
        <pc:spChg chg="add mod">
          <ac:chgData name="Uchiyama Yusuke" userId="145afaf969fa1ae9" providerId="LiveId" clId="{B0EC8CC5-83A8-4BC4-83C4-16C5E75B65CE}" dt="2021-09-14T23:26:48.068" v="12468" actId="1076"/>
          <ac:spMkLst>
            <pc:docMk/>
            <pc:sldMk cId="1182367548" sldId="452"/>
            <ac:spMk id="7" creationId="{0B01A2BA-2668-490E-8427-B7C8E03733B2}"/>
          </ac:spMkLst>
        </pc:spChg>
        <pc:spChg chg="add mod">
          <ac:chgData name="Uchiyama Yusuke" userId="145afaf969fa1ae9" providerId="LiveId" clId="{B0EC8CC5-83A8-4BC4-83C4-16C5E75B65CE}" dt="2021-09-14T23:26:48.068" v="12468" actId="1076"/>
          <ac:spMkLst>
            <pc:docMk/>
            <pc:sldMk cId="1182367548" sldId="452"/>
            <ac:spMk id="10" creationId="{5D2219A1-02B9-4A76-9539-1E77136FB546}"/>
          </ac:spMkLst>
        </pc:spChg>
        <pc:spChg chg="add mod">
          <ac:chgData name="Uchiyama Yusuke" userId="145afaf969fa1ae9" providerId="LiveId" clId="{B0EC8CC5-83A8-4BC4-83C4-16C5E75B65CE}" dt="2021-09-14T23:26:48.068" v="12468" actId="1076"/>
          <ac:spMkLst>
            <pc:docMk/>
            <pc:sldMk cId="1182367548" sldId="452"/>
            <ac:spMk id="13" creationId="{89895E3C-D465-49F0-99D9-8036519CF87C}"/>
          </ac:spMkLst>
        </pc:spChg>
        <pc:spChg chg="add mod">
          <ac:chgData name="Uchiyama Yusuke" userId="145afaf969fa1ae9" providerId="LiveId" clId="{B0EC8CC5-83A8-4BC4-83C4-16C5E75B65CE}" dt="2021-09-14T23:26:48.068" v="12468" actId="1076"/>
          <ac:spMkLst>
            <pc:docMk/>
            <pc:sldMk cId="1182367548" sldId="452"/>
            <ac:spMk id="14" creationId="{D419437B-C6DC-426A-BCD3-FA520556DE5B}"/>
          </ac:spMkLst>
        </pc:spChg>
        <pc:spChg chg="add mod">
          <ac:chgData name="Uchiyama Yusuke" userId="145afaf969fa1ae9" providerId="LiveId" clId="{B0EC8CC5-83A8-4BC4-83C4-16C5E75B65CE}" dt="2021-09-14T23:26:48.068" v="12468" actId="1076"/>
          <ac:spMkLst>
            <pc:docMk/>
            <pc:sldMk cId="1182367548" sldId="452"/>
            <ac:spMk id="15" creationId="{EE59BB5B-1B93-40A3-9D3B-EE500BAB94D1}"/>
          </ac:spMkLst>
        </pc:spChg>
        <pc:spChg chg="add mod">
          <ac:chgData name="Uchiyama Yusuke" userId="145afaf969fa1ae9" providerId="LiveId" clId="{B0EC8CC5-83A8-4BC4-83C4-16C5E75B65CE}" dt="2021-09-14T23:26:48.068" v="12468" actId="1076"/>
          <ac:spMkLst>
            <pc:docMk/>
            <pc:sldMk cId="1182367548" sldId="452"/>
            <ac:spMk id="18" creationId="{B0C1A14E-78C3-4946-AF23-0F82311A5BA1}"/>
          </ac:spMkLst>
        </pc:spChg>
        <pc:picChg chg="add mod modCrop">
          <ac:chgData name="Uchiyama Yusuke" userId="145afaf969fa1ae9" providerId="LiveId" clId="{B0EC8CC5-83A8-4BC4-83C4-16C5E75B65CE}" dt="2021-09-15T00:27:18.001" v="12839" actId="732"/>
          <ac:picMkLst>
            <pc:docMk/>
            <pc:sldMk cId="1182367548" sldId="452"/>
            <ac:picMk id="8" creationId="{078A5C84-1D3A-4F32-95EA-93EE26D9AEAE}"/>
          </ac:picMkLst>
        </pc:picChg>
        <pc:picChg chg="add mod modCrop">
          <ac:chgData name="Uchiyama Yusuke" userId="145afaf969fa1ae9" providerId="LiveId" clId="{B0EC8CC5-83A8-4BC4-83C4-16C5E75B65CE}" dt="2021-09-15T00:27:28.440" v="12840" actId="732"/>
          <ac:picMkLst>
            <pc:docMk/>
            <pc:sldMk cId="1182367548" sldId="452"/>
            <ac:picMk id="9" creationId="{5EFFFB69-40F2-458A-B15F-8BFE01577B09}"/>
          </ac:picMkLst>
        </pc:picChg>
        <pc:cxnChg chg="add mod">
          <ac:chgData name="Uchiyama Yusuke" userId="145afaf969fa1ae9" providerId="LiveId" clId="{B0EC8CC5-83A8-4BC4-83C4-16C5E75B65CE}" dt="2021-09-14T23:26:48.068" v="12468" actId="1076"/>
          <ac:cxnSpMkLst>
            <pc:docMk/>
            <pc:sldMk cId="1182367548" sldId="452"/>
            <ac:cxnSpMk id="11" creationId="{A48A2978-83E9-47D9-AD13-7B34C13F139F}"/>
          </ac:cxnSpMkLst>
        </pc:cxnChg>
        <pc:cxnChg chg="add mod">
          <ac:chgData name="Uchiyama Yusuke" userId="145afaf969fa1ae9" providerId="LiveId" clId="{B0EC8CC5-83A8-4BC4-83C4-16C5E75B65CE}" dt="2021-09-14T23:26:48.068" v="12468" actId="1076"/>
          <ac:cxnSpMkLst>
            <pc:docMk/>
            <pc:sldMk cId="1182367548" sldId="452"/>
            <ac:cxnSpMk id="12" creationId="{3F2AEF57-9FCB-4C57-927D-385990F1803E}"/>
          </ac:cxnSpMkLst>
        </pc:cxnChg>
        <pc:cxnChg chg="add mod">
          <ac:chgData name="Uchiyama Yusuke" userId="145afaf969fa1ae9" providerId="LiveId" clId="{B0EC8CC5-83A8-4BC4-83C4-16C5E75B65CE}" dt="2021-09-14T23:26:48.068" v="12468" actId="1076"/>
          <ac:cxnSpMkLst>
            <pc:docMk/>
            <pc:sldMk cId="1182367548" sldId="452"/>
            <ac:cxnSpMk id="17" creationId="{FD7612D0-60D5-4330-AABB-631495998DC8}"/>
          </ac:cxnSpMkLst>
        </pc:cxnChg>
      </pc:sldChg>
      <pc:sldChg chg="addSp delSp modSp new mod chgLayout">
        <pc:chgData name="Uchiyama Yusuke" userId="145afaf969fa1ae9" providerId="LiveId" clId="{B0EC8CC5-83A8-4BC4-83C4-16C5E75B65CE}" dt="2021-09-14T23:32:58.051" v="12525" actId="403"/>
        <pc:sldMkLst>
          <pc:docMk/>
          <pc:sldMk cId="3143974441" sldId="453"/>
        </pc:sldMkLst>
        <pc:spChg chg="mod ord">
          <ac:chgData name="Uchiyama Yusuke" userId="145afaf969fa1ae9" providerId="LiveId" clId="{B0EC8CC5-83A8-4BC4-83C4-16C5E75B65CE}" dt="2021-09-14T23:32:58.051" v="12525" actId="403"/>
          <ac:spMkLst>
            <pc:docMk/>
            <pc:sldMk cId="3143974441" sldId="453"/>
            <ac:spMk id="2" creationId="{0D4293D7-A0C2-4069-845B-2D566CC9AA0B}"/>
          </ac:spMkLst>
        </pc:spChg>
        <pc:spChg chg="del mod">
          <ac:chgData name="Uchiyama Yusuke" userId="145afaf969fa1ae9" providerId="LiveId" clId="{B0EC8CC5-83A8-4BC4-83C4-16C5E75B65CE}" dt="2021-09-10T13:52:33.157" v="7133" actId="3680"/>
          <ac:spMkLst>
            <pc:docMk/>
            <pc:sldMk cId="3143974441" sldId="453"/>
            <ac:spMk id="3" creationId="{F88D37DB-CC1A-47B1-A7D8-9918ADC4C09F}"/>
          </ac:spMkLst>
        </pc:spChg>
        <pc:spChg chg="mod ord">
          <ac:chgData name="Uchiyama Yusuke" userId="145afaf969fa1ae9" providerId="LiveId" clId="{B0EC8CC5-83A8-4BC4-83C4-16C5E75B65CE}" dt="2021-09-14T22:51:05.408" v="10925" actId="700"/>
          <ac:spMkLst>
            <pc:docMk/>
            <pc:sldMk cId="3143974441" sldId="453"/>
            <ac:spMk id="4" creationId="{EDC8AC48-F071-4550-82D6-29FAAF091A8F}"/>
          </ac:spMkLst>
        </pc:spChg>
        <pc:spChg chg="mod ord">
          <ac:chgData name="Uchiyama Yusuke" userId="145afaf969fa1ae9" providerId="LiveId" clId="{B0EC8CC5-83A8-4BC4-83C4-16C5E75B65CE}" dt="2021-09-14T22:51:05.408" v="10925" actId="700"/>
          <ac:spMkLst>
            <pc:docMk/>
            <pc:sldMk cId="3143974441" sldId="453"/>
            <ac:spMk id="5" creationId="{414F1DD6-CF92-4508-A53D-E45442E79C7C}"/>
          </ac:spMkLst>
        </pc:spChg>
        <pc:spChg chg="mod ord">
          <ac:chgData name="Uchiyama Yusuke" userId="145afaf969fa1ae9" providerId="LiveId" clId="{B0EC8CC5-83A8-4BC4-83C4-16C5E75B65CE}" dt="2021-09-14T22:51:05.408" v="10925" actId="700"/>
          <ac:spMkLst>
            <pc:docMk/>
            <pc:sldMk cId="3143974441" sldId="453"/>
            <ac:spMk id="6" creationId="{2E0C29CC-EA4C-4F08-8407-268988CD120A}"/>
          </ac:spMkLst>
        </pc:spChg>
        <pc:spChg chg="add del mod">
          <ac:chgData name="Uchiyama Yusuke" userId="145afaf969fa1ae9" providerId="LiveId" clId="{B0EC8CC5-83A8-4BC4-83C4-16C5E75B65CE}" dt="2021-09-14T22:30:46.082" v="10498" actId="1076"/>
          <ac:spMkLst>
            <pc:docMk/>
            <pc:sldMk cId="3143974441" sldId="453"/>
            <ac:spMk id="17" creationId="{5B9A6C90-C68A-4EAB-A101-991E3085D164}"/>
          </ac:spMkLst>
        </pc:spChg>
        <pc:spChg chg="add mod">
          <ac:chgData name="Uchiyama Yusuke" userId="145afaf969fa1ae9" providerId="LiveId" clId="{B0EC8CC5-83A8-4BC4-83C4-16C5E75B65CE}" dt="2021-09-14T22:22:35.057" v="10331" actId="1036"/>
          <ac:spMkLst>
            <pc:docMk/>
            <pc:sldMk cId="3143974441" sldId="453"/>
            <ac:spMk id="18" creationId="{F55F9EAD-F910-48F6-BBC5-3957972E9584}"/>
          </ac:spMkLst>
        </pc:spChg>
        <pc:spChg chg="add mod">
          <ac:chgData name="Uchiyama Yusuke" userId="145afaf969fa1ae9" providerId="LiveId" clId="{B0EC8CC5-83A8-4BC4-83C4-16C5E75B65CE}" dt="2021-09-14T22:22:35.057" v="10331" actId="1036"/>
          <ac:spMkLst>
            <pc:docMk/>
            <pc:sldMk cId="3143974441" sldId="453"/>
            <ac:spMk id="19" creationId="{485509D3-BFF1-41C7-A3ED-4B1660AC4210}"/>
          </ac:spMkLst>
        </pc:spChg>
        <pc:spChg chg="add mod">
          <ac:chgData name="Uchiyama Yusuke" userId="145afaf969fa1ae9" providerId="LiveId" clId="{B0EC8CC5-83A8-4BC4-83C4-16C5E75B65CE}" dt="2021-09-14T22:22:35.057" v="10331" actId="1036"/>
          <ac:spMkLst>
            <pc:docMk/>
            <pc:sldMk cId="3143974441" sldId="453"/>
            <ac:spMk id="20" creationId="{251291B8-5737-4E80-9B6C-D4D4AA87A54D}"/>
          </ac:spMkLst>
        </pc:spChg>
        <pc:spChg chg="add mod">
          <ac:chgData name="Uchiyama Yusuke" userId="145afaf969fa1ae9" providerId="LiveId" clId="{B0EC8CC5-83A8-4BC4-83C4-16C5E75B65CE}" dt="2021-09-14T22:23:49.885" v="10351" actId="1076"/>
          <ac:spMkLst>
            <pc:docMk/>
            <pc:sldMk cId="3143974441" sldId="453"/>
            <ac:spMk id="21" creationId="{B6B63F5E-9A4C-4809-97C3-5630A72FBC8B}"/>
          </ac:spMkLst>
        </pc:spChg>
        <pc:spChg chg="add mod">
          <ac:chgData name="Uchiyama Yusuke" userId="145afaf969fa1ae9" providerId="LiveId" clId="{B0EC8CC5-83A8-4BC4-83C4-16C5E75B65CE}" dt="2021-09-14T22:22:35.057" v="10331" actId="1036"/>
          <ac:spMkLst>
            <pc:docMk/>
            <pc:sldMk cId="3143974441" sldId="453"/>
            <ac:spMk id="26" creationId="{29FA75EA-DB72-4D3D-B581-9B2C0238A5B2}"/>
          </ac:spMkLst>
        </pc:spChg>
        <pc:graphicFrameChg chg="add mod ord modGraphic">
          <ac:chgData name="Uchiyama Yusuke" userId="145afaf969fa1ae9" providerId="LiveId" clId="{B0EC8CC5-83A8-4BC4-83C4-16C5E75B65CE}" dt="2021-09-14T22:51:05.408" v="10925" actId="700"/>
          <ac:graphicFrameMkLst>
            <pc:docMk/>
            <pc:sldMk cId="3143974441" sldId="453"/>
            <ac:graphicFrameMk id="7" creationId="{0B141FD3-85F2-4B8E-A30D-B82A9FC48784}"/>
          </ac:graphicFrameMkLst>
        </pc:graphicFrameChg>
        <pc:cxnChg chg="add mod">
          <ac:chgData name="Uchiyama Yusuke" userId="145afaf969fa1ae9" providerId="LiveId" clId="{B0EC8CC5-83A8-4BC4-83C4-16C5E75B65CE}" dt="2021-09-14T22:23:25.775" v="10344" actId="208"/>
          <ac:cxnSpMkLst>
            <pc:docMk/>
            <pc:sldMk cId="3143974441" sldId="453"/>
            <ac:cxnSpMk id="9" creationId="{081F1AFD-1393-48B5-B59A-75FE9D32DAAF}"/>
          </ac:cxnSpMkLst>
        </pc:cxnChg>
        <pc:cxnChg chg="add del mod">
          <ac:chgData name="Uchiyama Yusuke" userId="145afaf969fa1ae9" providerId="LiveId" clId="{B0EC8CC5-83A8-4BC4-83C4-16C5E75B65CE}" dt="2021-09-14T22:23:25.775" v="10344" actId="208"/>
          <ac:cxnSpMkLst>
            <pc:docMk/>
            <pc:sldMk cId="3143974441" sldId="453"/>
            <ac:cxnSpMk id="10" creationId="{4C7578CD-6404-4821-B93D-E662FA26B7F8}"/>
          </ac:cxnSpMkLst>
        </pc:cxnChg>
        <pc:cxnChg chg="add del mod">
          <ac:chgData name="Uchiyama Yusuke" userId="145afaf969fa1ae9" providerId="LiveId" clId="{B0EC8CC5-83A8-4BC4-83C4-16C5E75B65CE}" dt="2021-09-14T22:23:34.818" v="10347" actId="208"/>
          <ac:cxnSpMkLst>
            <pc:docMk/>
            <pc:sldMk cId="3143974441" sldId="453"/>
            <ac:cxnSpMk id="12" creationId="{F9BD5EFA-F546-48A7-B35B-2805D78A125B}"/>
          </ac:cxnSpMkLst>
        </pc:cxnChg>
        <pc:cxnChg chg="add del mod">
          <ac:chgData name="Uchiyama Yusuke" userId="145afaf969fa1ae9" providerId="LiveId" clId="{B0EC8CC5-83A8-4BC4-83C4-16C5E75B65CE}" dt="2021-09-14T22:24:24.090" v="10356" actId="208"/>
          <ac:cxnSpMkLst>
            <pc:docMk/>
            <pc:sldMk cId="3143974441" sldId="453"/>
            <ac:cxnSpMk id="15" creationId="{AB5FD4C3-3C1F-41E7-A67C-E3E45008B760}"/>
          </ac:cxnSpMkLst>
        </pc:cxnChg>
        <pc:cxnChg chg="add del mod">
          <ac:chgData name="Uchiyama Yusuke" userId="145afaf969fa1ae9" providerId="LiveId" clId="{B0EC8CC5-83A8-4BC4-83C4-16C5E75B65CE}" dt="2021-09-14T22:23:09.506" v="10341" actId="21"/>
          <ac:cxnSpMkLst>
            <pc:docMk/>
            <pc:sldMk cId="3143974441" sldId="453"/>
            <ac:cxnSpMk id="22" creationId="{0CDDB655-5CEC-4350-96EE-740913C17444}"/>
          </ac:cxnSpMkLst>
        </pc:cxnChg>
        <pc:cxnChg chg="add del mod">
          <ac:chgData name="Uchiyama Yusuke" userId="145afaf969fa1ae9" providerId="LiveId" clId="{B0EC8CC5-83A8-4BC4-83C4-16C5E75B65CE}" dt="2021-09-14T22:23:42.601" v="10350" actId="208"/>
          <ac:cxnSpMkLst>
            <pc:docMk/>
            <pc:sldMk cId="3143974441" sldId="453"/>
            <ac:cxnSpMk id="23" creationId="{0F8DD26E-B64C-4EAD-A14D-49DD45ACBAE2}"/>
          </ac:cxnSpMkLst>
        </pc:cxnChg>
        <pc:cxnChg chg="add del mod">
          <ac:chgData name="Uchiyama Yusuke" userId="145afaf969fa1ae9" providerId="LiveId" clId="{B0EC8CC5-83A8-4BC4-83C4-16C5E75B65CE}" dt="2021-09-14T22:23:09.506" v="10341" actId="21"/>
          <ac:cxnSpMkLst>
            <pc:docMk/>
            <pc:sldMk cId="3143974441" sldId="453"/>
            <ac:cxnSpMk id="24" creationId="{3E193E86-46C5-4B73-B71A-7D7651E0FEE9}"/>
          </ac:cxnSpMkLst>
        </pc:cxnChg>
        <pc:cxnChg chg="add mod">
          <ac:chgData name="Uchiyama Yusuke" userId="145afaf969fa1ae9" providerId="LiveId" clId="{B0EC8CC5-83A8-4BC4-83C4-16C5E75B65CE}" dt="2021-09-14T22:22:59.715" v="10337" actId="571"/>
          <ac:cxnSpMkLst>
            <pc:docMk/>
            <pc:sldMk cId="3143974441" sldId="453"/>
            <ac:cxnSpMk id="25" creationId="{BF626D73-A1B6-450D-BF14-31F96B19FBC5}"/>
          </ac:cxnSpMkLst>
        </pc:cxnChg>
        <pc:cxnChg chg="add mod">
          <ac:chgData name="Uchiyama Yusuke" userId="145afaf969fa1ae9" providerId="LiveId" clId="{B0EC8CC5-83A8-4BC4-83C4-16C5E75B65CE}" dt="2021-09-14T22:22:59.715" v="10337" actId="571"/>
          <ac:cxnSpMkLst>
            <pc:docMk/>
            <pc:sldMk cId="3143974441" sldId="453"/>
            <ac:cxnSpMk id="27" creationId="{E665329A-D98B-410A-8596-2FF42E1FE85A}"/>
          </ac:cxnSpMkLst>
        </pc:cxnChg>
        <pc:cxnChg chg="add mod">
          <ac:chgData name="Uchiyama Yusuke" userId="145afaf969fa1ae9" providerId="LiveId" clId="{B0EC8CC5-83A8-4BC4-83C4-16C5E75B65CE}" dt="2021-09-14T22:22:59.715" v="10337" actId="571"/>
          <ac:cxnSpMkLst>
            <pc:docMk/>
            <pc:sldMk cId="3143974441" sldId="453"/>
            <ac:cxnSpMk id="28" creationId="{2F53D6D3-6E53-4046-AA16-BD2403A17255}"/>
          </ac:cxnSpMkLst>
        </pc:cxnChg>
      </pc:sldChg>
      <pc:sldChg chg="addSp delSp modSp new mod">
        <pc:chgData name="Uchiyama Yusuke" userId="145afaf969fa1ae9" providerId="LiveId" clId="{B0EC8CC5-83A8-4BC4-83C4-16C5E75B65CE}" dt="2021-09-16T07:28:32.927" v="13068" actId="22"/>
        <pc:sldMkLst>
          <pc:docMk/>
          <pc:sldMk cId="3347591392" sldId="454"/>
        </pc:sldMkLst>
        <pc:spChg chg="mod">
          <ac:chgData name="Uchiyama Yusuke" userId="145afaf969fa1ae9" providerId="LiveId" clId="{B0EC8CC5-83A8-4BC4-83C4-16C5E75B65CE}" dt="2021-09-10T14:38:58.031" v="7493" actId="1076"/>
          <ac:spMkLst>
            <pc:docMk/>
            <pc:sldMk cId="3347591392" sldId="454"/>
            <ac:spMk id="2" creationId="{C99B503A-576F-414D-B565-9F39C6A9B5E1}"/>
          </ac:spMkLst>
        </pc:spChg>
        <pc:spChg chg="add del">
          <ac:chgData name="Uchiyama Yusuke" userId="145afaf969fa1ae9" providerId="LiveId" clId="{B0EC8CC5-83A8-4BC4-83C4-16C5E75B65CE}" dt="2021-09-10T14:39:09.838" v="7507" actId="21"/>
          <ac:spMkLst>
            <pc:docMk/>
            <pc:sldMk cId="3347591392" sldId="454"/>
            <ac:spMk id="3" creationId="{4A0A48D5-F23D-44B6-92B0-687666FDD7B2}"/>
          </ac:spMkLst>
        </pc:spChg>
        <pc:spChg chg="mod">
          <ac:chgData name="Uchiyama Yusuke" userId="145afaf969fa1ae9" providerId="LiveId" clId="{B0EC8CC5-83A8-4BC4-83C4-16C5E75B65CE}" dt="2021-09-10T14:36:01.100" v="7474" actId="1076"/>
          <ac:spMkLst>
            <pc:docMk/>
            <pc:sldMk cId="3347591392" sldId="454"/>
            <ac:spMk id="6" creationId="{084D636C-ECCF-4F0E-9BFD-0E7E0B85EAF5}"/>
          </ac:spMkLst>
        </pc:spChg>
        <pc:spChg chg="add mod">
          <ac:chgData name="Uchiyama Yusuke" userId="145afaf969fa1ae9" providerId="LiveId" clId="{B0EC8CC5-83A8-4BC4-83C4-16C5E75B65CE}" dt="2021-09-10T14:39:18.914" v="7524" actId="1035"/>
          <ac:spMkLst>
            <pc:docMk/>
            <pc:sldMk cId="3347591392" sldId="454"/>
            <ac:spMk id="9" creationId="{4BAA4BEB-A291-4B9D-8775-E3D0FEDD9820}"/>
          </ac:spMkLst>
        </pc:spChg>
        <pc:spChg chg="add mod">
          <ac:chgData name="Uchiyama Yusuke" userId="145afaf969fa1ae9" providerId="LiveId" clId="{B0EC8CC5-83A8-4BC4-83C4-16C5E75B65CE}" dt="2021-09-10T14:39:18.914" v="7524" actId="1035"/>
          <ac:spMkLst>
            <pc:docMk/>
            <pc:sldMk cId="3347591392" sldId="454"/>
            <ac:spMk id="10" creationId="{36F918BC-4E39-4465-BF1E-7FB204D136EB}"/>
          </ac:spMkLst>
        </pc:spChg>
        <pc:spChg chg="add mod ord">
          <ac:chgData name="Uchiyama Yusuke" userId="145afaf969fa1ae9" providerId="LiveId" clId="{B0EC8CC5-83A8-4BC4-83C4-16C5E75B65CE}" dt="2021-09-10T14:40:04.149" v="7532" actId="1076"/>
          <ac:spMkLst>
            <pc:docMk/>
            <pc:sldMk cId="3347591392" sldId="454"/>
            <ac:spMk id="11" creationId="{757D1D63-735B-4815-9F67-CA8CF475AA6B}"/>
          </ac:spMkLst>
        </pc:spChg>
        <pc:spChg chg="add del mod ord">
          <ac:chgData name="Uchiyama Yusuke" userId="145afaf969fa1ae9" providerId="LiveId" clId="{B0EC8CC5-83A8-4BC4-83C4-16C5E75B65CE}" dt="2021-09-10T14:39:18.914" v="7524" actId="1035"/>
          <ac:spMkLst>
            <pc:docMk/>
            <pc:sldMk cId="3347591392" sldId="454"/>
            <ac:spMk id="14" creationId="{E4832D0F-2BA6-4FD5-A132-F95E39979272}"/>
          </ac:spMkLst>
        </pc:spChg>
        <pc:spChg chg="add del mod ord">
          <ac:chgData name="Uchiyama Yusuke" userId="145afaf969fa1ae9" providerId="LiveId" clId="{B0EC8CC5-83A8-4BC4-83C4-16C5E75B65CE}" dt="2021-09-10T14:54:47.638" v="7627" actId="14100"/>
          <ac:spMkLst>
            <pc:docMk/>
            <pc:sldMk cId="3347591392" sldId="454"/>
            <ac:spMk id="15" creationId="{DBE3E4CF-A3D2-490F-917D-F71AF605B51F}"/>
          </ac:spMkLst>
        </pc:spChg>
        <pc:spChg chg="mod">
          <ac:chgData name="Uchiyama Yusuke" userId="145afaf969fa1ae9" providerId="LiveId" clId="{B0EC8CC5-83A8-4BC4-83C4-16C5E75B65CE}" dt="2021-09-10T14:35:57.468" v="7472"/>
          <ac:spMkLst>
            <pc:docMk/>
            <pc:sldMk cId="3347591392" sldId="454"/>
            <ac:spMk id="16" creationId="{89189131-F758-4D69-82C8-3CC4C00E0726}"/>
          </ac:spMkLst>
        </pc:spChg>
        <pc:spChg chg="add mod">
          <ac:chgData name="Uchiyama Yusuke" userId="145afaf969fa1ae9" providerId="LiveId" clId="{B0EC8CC5-83A8-4BC4-83C4-16C5E75B65CE}" dt="2021-09-10T14:55:34.356" v="7646" actId="1076"/>
          <ac:spMkLst>
            <pc:docMk/>
            <pc:sldMk cId="3347591392" sldId="454"/>
            <ac:spMk id="21" creationId="{2019209D-1A15-4A7A-B61D-B6B22D24150C}"/>
          </ac:spMkLst>
        </pc:spChg>
        <pc:spChg chg="add mod">
          <ac:chgData name="Uchiyama Yusuke" userId="145afaf969fa1ae9" providerId="LiveId" clId="{B0EC8CC5-83A8-4BC4-83C4-16C5E75B65CE}" dt="2021-09-10T14:42:25.728" v="7596" actId="20577"/>
          <ac:spMkLst>
            <pc:docMk/>
            <pc:sldMk cId="3347591392" sldId="454"/>
            <ac:spMk id="22" creationId="{BF409608-9E8C-4AFB-A944-2E120924A75C}"/>
          </ac:spMkLst>
        </pc:spChg>
        <pc:spChg chg="add del">
          <ac:chgData name="Uchiyama Yusuke" userId="145afaf969fa1ae9" providerId="LiveId" clId="{B0EC8CC5-83A8-4BC4-83C4-16C5E75B65CE}" dt="2021-09-16T07:28:32.927" v="13068" actId="22"/>
          <ac:spMkLst>
            <pc:docMk/>
            <pc:sldMk cId="3347591392" sldId="454"/>
            <ac:spMk id="23" creationId="{63F10C22-63C0-4794-AAB9-3B709C39D768}"/>
          </ac:spMkLst>
        </pc:spChg>
        <pc:spChg chg="add mod">
          <ac:chgData name="Uchiyama Yusuke" userId="145afaf969fa1ae9" providerId="LiveId" clId="{B0EC8CC5-83A8-4BC4-83C4-16C5E75B65CE}" dt="2021-09-10T14:54:23.830" v="7625" actId="1076"/>
          <ac:spMkLst>
            <pc:docMk/>
            <pc:sldMk cId="3347591392" sldId="454"/>
            <ac:spMk id="25" creationId="{FF5F2B06-E49D-43A5-99F4-3C5C79302099}"/>
          </ac:spMkLst>
        </pc:spChg>
        <pc:spChg chg="add mod">
          <ac:chgData name="Uchiyama Yusuke" userId="145afaf969fa1ae9" providerId="LiveId" clId="{B0EC8CC5-83A8-4BC4-83C4-16C5E75B65CE}" dt="2021-09-10T14:57:17.624" v="7648" actId="14100"/>
          <ac:spMkLst>
            <pc:docMk/>
            <pc:sldMk cId="3347591392" sldId="454"/>
            <ac:spMk id="27" creationId="{44D822BD-E5FB-4871-883A-F64374605C5C}"/>
          </ac:spMkLst>
        </pc:spChg>
        <pc:spChg chg="add mod">
          <ac:chgData name="Uchiyama Yusuke" userId="145afaf969fa1ae9" providerId="LiveId" clId="{B0EC8CC5-83A8-4BC4-83C4-16C5E75B65CE}" dt="2021-09-10T14:55:26.820" v="7645" actId="1076"/>
          <ac:spMkLst>
            <pc:docMk/>
            <pc:sldMk cId="3347591392" sldId="454"/>
            <ac:spMk id="28" creationId="{F1365E5A-EB80-41FA-B886-C02659F935AE}"/>
          </ac:spMkLst>
        </pc:spChg>
        <pc:picChg chg="add mod">
          <ac:chgData name="Uchiyama Yusuke" userId="145afaf969fa1ae9" providerId="LiveId" clId="{B0EC8CC5-83A8-4BC4-83C4-16C5E75B65CE}" dt="2021-09-10T14:39:18.914" v="7524" actId="1035"/>
          <ac:picMkLst>
            <pc:docMk/>
            <pc:sldMk cId="3347591392" sldId="454"/>
            <ac:picMk id="8" creationId="{84B7E943-D866-4FC7-98D4-8FBF682000A8}"/>
          </ac:picMkLst>
        </pc:picChg>
        <pc:picChg chg="add mod">
          <ac:chgData name="Uchiyama Yusuke" userId="145afaf969fa1ae9" providerId="LiveId" clId="{B0EC8CC5-83A8-4BC4-83C4-16C5E75B65CE}" dt="2021-09-10T14:54:23.830" v="7625" actId="1076"/>
          <ac:picMkLst>
            <pc:docMk/>
            <pc:sldMk cId="3347591392" sldId="454"/>
            <ac:picMk id="13" creationId="{AD59F93C-CCEB-40D0-80C0-E0C1AA915F78}"/>
          </ac:picMkLst>
        </pc:picChg>
        <pc:picChg chg="add mod">
          <ac:chgData name="Uchiyama Yusuke" userId="145afaf969fa1ae9" providerId="LiveId" clId="{B0EC8CC5-83A8-4BC4-83C4-16C5E75B65CE}" dt="2021-09-10T14:38:53.199" v="7492" actId="1076"/>
          <ac:picMkLst>
            <pc:docMk/>
            <pc:sldMk cId="3347591392" sldId="454"/>
            <ac:picMk id="18" creationId="{C5E52CD1-BFC6-4C63-A74A-49F52C36C06C}"/>
          </ac:picMkLst>
        </pc:picChg>
        <pc:cxnChg chg="add mod">
          <ac:chgData name="Uchiyama Yusuke" userId="145afaf969fa1ae9" providerId="LiveId" clId="{B0EC8CC5-83A8-4BC4-83C4-16C5E75B65CE}" dt="2021-09-10T14:39:39.627" v="7528" actId="13822"/>
          <ac:cxnSpMkLst>
            <pc:docMk/>
            <pc:sldMk cId="3347591392" sldId="454"/>
            <ac:cxnSpMk id="20" creationId="{989458F0-50C8-4322-A7E1-CBC17235DBB5}"/>
          </ac:cxnSpMkLst>
        </pc:cxnChg>
        <pc:cxnChg chg="add mod">
          <ac:chgData name="Uchiyama Yusuke" userId="145afaf969fa1ae9" providerId="LiveId" clId="{B0EC8CC5-83A8-4BC4-83C4-16C5E75B65CE}" dt="2021-09-10T14:54:27.993" v="7626" actId="14100"/>
          <ac:cxnSpMkLst>
            <pc:docMk/>
            <pc:sldMk cId="3347591392" sldId="454"/>
            <ac:cxnSpMk id="24" creationId="{EBD2F0C1-5E60-4772-A3C6-B0BDFFCB69A3}"/>
          </ac:cxnSpMkLst>
        </pc:cxnChg>
      </pc:sldChg>
      <pc:sldChg chg="modSp new del mod">
        <pc:chgData name="Uchiyama Yusuke" userId="145afaf969fa1ae9" providerId="LiveId" clId="{B0EC8CC5-83A8-4BC4-83C4-16C5E75B65CE}" dt="2021-09-13T17:34:01.011" v="9543" actId="2696"/>
        <pc:sldMkLst>
          <pc:docMk/>
          <pc:sldMk cId="1293404511" sldId="455"/>
        </pc:sldMkLst>
        <pc:spChg chg="mod">
          <ac:chgData name="Uchiyama Yusuke" userId="145afaf969fa1ae9" providerId="LiveId" clId="{B0EC8CC5-83A8-4BC4-83C4-16C5E75B65CE}" dt="2021-09-13T15:49:31.222" v="8389" actId="20577"/>
          <ac:spMkLst>
            <pc:docMk/>
            <pc:sldMk cId="1293404511" sldId="455"/>
            <ac:spMk id="2" creationId="{820B520C-AF60-45B7-B61D-781D768F694C}"/>
          </ac:spMkLst>
        </pc:spChg>
        <pc:spChg chg="mod">
          <ac:chgData name="Uchiyama Yusuke" userId="145afaf969fa1ae9" providerId="LiveId" clId="{B0EC8CC5-83A8-4BC4-83C4-16C5E75B65CE}" dt="2021-09-13T15:50:33.612" v="8421" actId="20577"/>
          <ac:spMkLst>
            <pc:docMk/>
            <pc:sldMk cId="1293404511" sldId="455"/>
            <ac:spMk id="3" creationId="{3391D953-B898-4D8D-8E56-16C8D79262FE}"/>
          </ac:spMkLst>
        </pc:spChg>
      </pc:sldChg>
      <pc:sldChg chg="modSp new del mod">
        <pc:chgData name="Uchiyama Yusuke" userId="145afaf969fa1ae9" providerId="LiveId" clId="{B0EC8CC5-83A8-4BC4-83C4-16C5E75B65CE}" dt="2021-09-13T15:48:43.350" v="8322" actId="2696"/>
        <pc:sldMkLst>
          <pc:docMk/>
          <pc:sldMk cId="2048729868" sldId="455"/>
        </pc:sldMkLst>
        <pc:spChg chg="mod">
          <ac:chgData name="Uchiyama Yusuke" userId="145afaf969fa1ae9" providerId="LiveId" clId="{B0EC8CC5-83A8-4BC4-83C4-16C5E75B65CE}" dt="2021-09-13T15:48:34.607" v="8321"/>
          <ac:spMkLst>
            <pc:docMk/>
            <pc:sldMk cId="2048729868" sldId="455"/>
            <ac:spMk id="3" creationId="{77F16DB2-6BEE-499E-ADD0-A94CA3BB0163}"/>
          </ac:spMkLst>
        </pc:spChg>
      </pc:sldChg>
      <pc:sldChg chg="new del">
        <pc:chgData name="Uchiyama Yusuke" userId="145afaf969fa1ae9" providerId="LiveId" clId="{B0EC8CC5-83A8-4BC4-83C4-16C5E75B65CE}" dt="2021-09-13T15:44:19.603" v="8304" actId="2696"/>
        <pc:sldMkLst>
          <pc:docMk/>
          <pc:sldMk cId="2286223108" sldId="455"/>
        </pc:sldMkLst>
      </pc:sldChg>
      <pc:sldChg chg="addSp delSp modSp add mod">
        <pc:chgData name="Uchiyama Yusuke" userId="145afaf969fa1ae9" providerId="LiveId" clId="{B0EC8CC5-83A8-4BC4-83C4-16C5E75B65CE}" dt="2021-09-15T00:17:29.803" v="12796" actId="14100"/>
        <pc:sldMkLst>
          <pc:docMk/>
          <pc:sldMk cId="1888963458" sldId="456"/>
        </pc:sldMkLst>
        <pc:spChg chg="mod">
          <ac:chgData name="Uchiyama Yusuke" userId="145afaf969fa1ae9" providerId="LiveId" clId="{B0EC8CC5-83A8-4BC4-83C4-16C5E75B65CE}" dt="2021-09-14T22:48:49.563" v="10890"/>
          <ac:spMkLst>
            <pc:docMk/>
            <pc:sldMk cId="1888963458" sldId="456"/>
            <ac:spMk id="2" creationId="{CE229628-88F9-480A-96F9-7A45EA186C9E}"/>
          </ac:spMkLst>
        </pc:spChg>
        <pc:spChg chg="mod">
          <ac:chgData name="Uchiyama Yusuke" userId="145afaf969fa1ae9" providerId="LiveId" clId="{B0EC8CC5-83A8-4BC4-83C4-16C5E75B65CE}" dt="2021-09-15T00:17:29.803" v="12796" actId="14100"/>
          <ac:spMkLst>
            <pc:docMk/>
            <pc:sldMk cId="1888963458" sldId="456"/>
            <ac:spMk id="3" creationId="{09EA1620-8B9E-4E7A-B4FE-7B99ADFD7A35}"/>
          </ac:spMkLst>
        </pc:spChg>
        <pc:spChg chg="add mod">
          <ac:chgData name="Uchiyama Yusuke" userId="145afaf969fa1ae9" providerId="LiveId" clId="{B0EC8CC5-83A8-4BC4-83C4-16C5E75B65CE}" dt="2021-09-13T20:10:09.503" v="9554" actId="20577"/>
          <ac:spMkLst>
            <pc:docMk/>
            <pc:sldMk cId="1888963458" sldId="456"/>
            <ac:spMk id="29" creationId="{8FE81036-2C41-440D-B045-5D15B6F57D17}"/>
          </ac:spMkLst>
        </pc:spChg>
        <pc:spChg chg="add mod">
          <ac:chgData name="Uchiyama Yusuke" userId="145afaf969fa1ae9" providerId="LiveId" clId="{B0EC8CC5-83A8-4BC4-83C4-16C5E75B65CE}" dt="2021-09-13T17:05:24.204" v="9380" actId="1036"/>
          <ac:spMkLst>
            <pc:docMk/>
            <pc:sldMk cId="1888963458" sldId="456"/>
            <ac:spMk id="30" creationId="{DFDDC03C-5AAB-4503-A169-B86CA4454C2F}"/>
          </ac:spMkLst>
        </pc:spChg>
        <pc:spChg chg="add mod">
          <ac:chgData name="Uchiyama Yusuke" userId="145afaf969fa1ae9" providerId="LiveId" clId="{B0EC8CC5-83A8-4BC4-83C4-16C5E75B65CE}" dt="2021-09-13T17:05:24.204" v="9380" actId="1036"/>
          <ac:spMkLst>
            <pc:docMk/>
            <pc:sldMk cId="1888963458" sldId="456"/>
            <ac:spMk id="31" creationId="{92654E76-281B-41C2-805B-6D6070B439BC}"/>
          </ac:spMkLst>
        </pc:spChg>
        <pc:spChg chg="add mod">
          <ac:chgData name="Uchiyama Yusuke" userId="145afaf969fa1ae9" providerId="LiveId" clId="{B0EC8CC5-83A8-4BC4-83C4-16C5E75B65CE}" dt="2021-09-13T17:04:46.453" v="9333" actId="1036"/>
          <ac:spMkLst>
            <pc:docMk/>
            <pc:sldMk cId="1888963458" sldId="456"/>
            <ac:spMk id="32" creationId="{94BC14A0-AAC3-4298-AE64-3E37DBD5E70D}"/>
          </ac:spMkLst>
        </pc:spChg>
        <pc:spChg chg="add mod">
          <ac:chgData name="Uchiyama Yusuke" userId="145afaf969fa1ae9" providerId="LiveId" clId="{B0EC8CC5-83A8-4BC4-83C4-16C5E75B65CE}" dt="2021-09-13T17:04:46.453" v="9333" actId="1036"/>
          <ac:spMkLst>
            <pc:docMk/>
            <pc:sldMk cId="1888963458" sldId="456"/>
            <ac:spMk id="33" creationId="{3F68B242-2BE4-4ED3-904A-1860EE6F6EE3}"/>
          </ac:spMkLst>
        </pc:spChg>
        <pc:spChg chg="add mod">
          <ac:chgData name="Uchiyama Yusuke" userId="145afaf969fa1ae9" providerId="LiveId" clId="{B0EC8CC5-83A8-4BC4-83C4-16C5E75B65CE}" dt="2021-09-13T17:04:05.012" v="9261" actId="208"/>
          <ac:spMkLst>
            <pc:docMk/>
            <pc:sldMk cId="1888963458" sldId="456"/>
            <ac:spMk id="34" creationId="{2B4A1C60-864A-4EDF-9776-86702B7E47D8}"/>
          </ac:spMkLst>
        </pc:spChg>
        <pc:spChg chg="add mod">
          <ac:chgData name="Uchiyama Yusuke" userId="145afaf969fa1ae9" providerId="LiveId" clId="{B0EC8CC5-83A8-4BC4-83C4-16C5E75B65CE}" dt="2021-09-13T17:03:49.715" v="9260" actId="207"/>
          <ac:spMkLst>
            <pc:docMk/>
            <pc:sldMk cId="1888963458" sldId="456"/>
            <ac:spMk id="35" creationId="{779D4CEF-09F9-438C-B8C1-B23642C6B532}"/>
          </ac:spMkLst>
        </pc:spChg>
        <pc:spChg chg="add mod">
          <ac:chgData name="Uchiyama Yusuke" userId="145afaf969fa1ae9" providerId="LiveId" clId="{B0EC8CC5-83A8-4BC4-83C4-16C5E75B65CE}" dt="2021-09-13T17:05:11.750" v="9367" actId="1036"/>
          <ac:spMkLst>
            <pc:docMk/>
            <pc:sldMk cId="1888963458" sldId="456"/>
            <ac:spMk id="36" creationId="{2B93AFE7-4AAF-45DA-A525-294FF12DEB0D}"/>
          </ac:spMkLst>
        </pc:spChg>
        <pc:spChg chg="add mod">
          <ac:chgData name="Uchiyama Yusuke" userId="145afaf969fa1ae9" providerId="LiveId" clId="{B0EC8CC5-83A8-4BC4-83C4-16C5E75B65CE}" dt="2021-09-13T17:05:11.750" v="9367" actId="1036"/>
          <ac:spMkLst>
            <pc:docMk/>
            <pc:sldMk cId="1888963458" sldId="456"/>
            <ac:spMk id="37" creationId="{42582BE1-0813-487B-84AC-D052A8F6D10B}"/>
          </ac:spMkLst>
        </pc:spChg>
        <pc:spChg chg="add mod">
          <ac:chgData name="Uchiyama Yusuke" userId="145afaf969fa1ae9" providerId="LiveId" clId="{B0EC8CC5-83A8-4BC4-83C4-16C5E75B65CE}" dt="2021-09-13T17:05:11.750" v="9367" actId="1036"/>
          <ac:spMkLst>
            <pc:docMk/>
            <pc:sldMk cId="1888963458" sldId="456"/>
            <ac:spMk id="38" creationId="{6D0F132E-5788-4C5A-A591-407E38582C57}"/>
          </ac:spMkLst>
        </pc:spChg>
        <pc:spChg chg="add mod">
          <ac:chgData name="Uchiyama Yusuke" userId="145afaf969fa1ae9" providerId="LiveId" clId="{B0EC8CC5-83A8-4BC4-83C4-16C5E75B65CE}" dt="2021-09-13T17:05:11.750" v="9367" actId="1036"/>
          <ac:spMkLst>
            <pc:docMk/>
            <pc:sldMk cId="1888963458" sldId="456"/>
            <ac:spMk id="39" creationId="{3C941A14-4FF7-4FAE-A419-2529924C1D25}"/>
          </ac:spMkLst>
        </pc:spChg>
        <pc:grpChg chg="del mod">
          <ac:chgData name="Uchiyama Yusuke" userId="145afaf969fa1ae9" providerId="LiveId" clId="{B0EC8CC5-83A8-4BC4-83C4-16C5E75B65CE}" dt="2021-09-13T17:02:15.469" v="9249" actId="21"/>
          <ac:grpSpMkLst>
            <pc:docMk/>
            <pc:sldMk cId="1888963458" sldId="456"/>
            <ac:grpSpMk id="14" creationId="{5D6A6F90-430D-4C86-A11E-A0736B8CF58A}"/>
          </ac:grpSpMkLst>
        </pc:grpChg>
        <pc:picChg chg="del">
          <ac:chgData name="Uchiyama Yusuke" userId="145afaf969fa1ae9" providerId="LiveId" clId="{B0EC8CC5-83A8-4BC4-83C4-16C5E75B65CE}" dt="2021-09-13T16:52:39.917" v="9012" actId="21"/>
          <ac:picMkLst>
            <pc:docMk/>
            <pc:sldMk cId="1888963458" sldId="456"/>
            <ac:picMk id="7" creationId="{8857D104-EC9A-40D0-813F-4900AD5A9781}"/>
          </ac:picMkLst>
        </pc:picChg>
        <pc:picChg chg="add del mod">
          <ac:chgData name="Uchiyama Yusuke" userId="145afaf969fa1ae9" providerId="LiveId" clId="{B0EC8CC5-83A8-4BC4-83C4-16C5E75B65CE}" dt="2021-09-13T16:59:24.923" v="9220" actId="21"/>
          <ac:picMkLst>
            <pc:docMk/>
            <pc:sldMk cId="1888963458" sldId="456"/>
            <ac:picMk id="9" creationId="{8B80F16E-5031-42BA-9937-5EB1EF490B02}"/>
          </ac:picMkLst>
        </pc:picChg>
        <pc:picChg chg="del mod">
          <ac:chgData name="Uchiyama Yusuke" userId="145afaf969fa1ae9" providerId="LiveId" clId="{B0EC8CC5-83A8-4BC4-83C4-16C5E75B65CE}" dt="2021-09-13T16:57:27.092" v="9201" actId="21"/>
          <ac:picMkLst>
            <pc:docMk/>
            <pc:sldMk cId="1888963458" sldId="456"/>
            <ac:picMk id="10" creationId="{B49C8080-A855-43E9-8DCA-D4483028744A}"/>
          </ac:picMkLst>
        </pc:picChg>
        <pc:picChg chg="del mod">
          <ac:chgData name="Uchiyama Yusuke" userId="145afaf969fa1ae9" providerId="LiveId" clId="{B0EC8CC5-83A8-4BC4-83C4-16C5E75B65CE}" dt="2021-09-13T16:57:24.001" v="9200" actId="21"/>
          <ac:picMkLst>
            <pc:docMk/>
            <pc:sldMk cId="1888963458" sldId="456"/>
            <ac:picMk id="11" creationId="{D9B04D64-3120-48E2-96CD-86ABD9772BF5}"/>
          </ac:picMkLst>
        </pc:picChg>
        <pc:picChg chg="add del mod">
          <ac:chgData name="Uchiyama Yusuke" userId="145afaf969fa1ae9" providerId="LiveId" clId="{B0EC8CC5-83A8-4BC4-83C4-16C5E75B65CE}" dt="2021-09-13T17:02:44.830" v="9252" actId="1076"/>
          <ac:picMkLst>
            <pc:docMk/>
            <pc:sldMk cId="1888963458" sldId="456"/>
            <ac:picMk id="27" creationId="{F4CD299B-6067-4BD5-A01A-5F62614A741D}"/>
          </ac:picMkLst>
        </pc:picChg>
        <pc:picChg chg="add del mod ord">
          <ac:chgData name="Uchiyama Yusuke" userId="145afaf969fa1ae9" providerId="LiveId" clId="{B0EC8CC5-83A8-4BC4-83C4-16C5E75B65CE}" dt="2021-09-13T16:59:40.978" v="9225" actId="21"/>
          <ac:picMkLst>
            <pc:docMk/>
            <pc:sldMk cId="1888963458" sldId="456"/>
            <ac:picMk id="28" creationId="{0C57BCFA-1DFF-4AB0-AAD4-C8B8EE66DA19}"/>
          </ac:picMkLst>
        </pc:picChg>
      </pc:sldChg>
      <pc:sldChg chg="addSp delSp modSp new add del mod modClrScheme chgLayout">
        <pc:chgData name="Uchiyama Yusuke" userId="145afaf969fa1ae9" providerId="LiveId" clId="{B0EC8CC5-83A8-4BC4-83C4-16C5E75B65CE}" dt="2021-09-15T00:09:10.176" v="12789" actId="948"/>
        <pc:sldMkLst>
          <pc:docMk/>
          <pc:sldMk cId="1613906700" sldId="457"/>
        </pc:sldMkLst>
        <pc:spChg chg="mod ord">
          <ac:chgData name="Uchiyama Yusuke" userId="145afaf969fa1ae9" providerId="LiveId" clId="{B0EC8CC5-83A8-4BC4-83C4-16C5E75B65CE}" dt="2021-09-14T22:57:02.936" v="10997" actId="6264"/>
          <ac:spMkLst>
            <pc:docMk/>
            <pc:sldMk cId="1613906700" sldId="457"/>
            <ac:spMk id="2" creationId="{83E9CA35-2D3C-4574-9BD3-5315D5270655}"/>
          </ac:spMkLst>
        </pc:spChg>
        <pc:spChg chg="add del mod ord">
          <ac:chgData name="Uchiyama Yusuke" userId="145afaf969fa1ae9" providerId="LiveId" clId="{B0EC8CC5-83A8-4BC4-83C4-16C5E75B65CE}" dt="2021-09-14T22:42:11.008" v="10702" actId="700"/>
          <ac:spMkLst>
            <pc:docMk/>
            <pc:sldMk cId="1613906700" sldId="457"/>
            <ac:spMk id="3" creationId="{BE472F50-9885-4898-AEA0-055C7231B836}"/>
          </ac:spMkLst>
        </pc:spChg>
        <pc:spChg chg="del mod ord">
          <ac:chgData name="Uchiyama Yusuke" userId="145afaf969fa1ae9" providerId="LiveId" clId="{B0EC8CC5-83A8-4BC4-83C4-16C5E75B65CE}" dt="2021-09-14T22:41:00.689" v="10675" actId="700"/>
          <ac:spMkLst>
            <pc:docMk/>
            <pc:sldMk cId="1613906700" sldId="457"/>
            <ac:spMk id="3" creationId="{F71BD851-7275-43B3-ACCA-09137FA77601}"/>
          </ac:spMkLst>
        </pc:spChg>
        <pc:spChg chg="mod ord">
          <ac:chgData name="Uchiyama Yusuke" userId="145afaf969fa1ae9" providerId="LiveId" clId="{B0EC8CC5-83A8-4BC4-83C4-16C5E75B65CE}" dt="2021-09-14T22:57:02.936" v="10997" actId="6264"/>
          <ac:spMkLst>
            <pc:docMk/>
            <pc:sldMk cId="1613906700" sldId="457"/>
            <ac:spMk id="4" creationId="{C049AE8C-96C5-49D6-8EA8-A754B4CDD60D}"/>
          </ac:spMkLst>
        </pc:spChg>
        <pc:spChg chg="mod ord">
          <ac:chgData name="Uchiyama Yusuke" userId="145afaf969fa1ae9" providerId="LiveId" clId="{B0EC8CC5-83A8-4BC4-83C4-16C5E75B65CE}" dt="2021-09-14T22:57:02.936" v="10997" actId="6264"/>
          <ac:spMkLst>
            <pc:docMk/>
            <pc:sldMk cId="1613906700" sldId="457"/>
            <ac:spMk id="5" creationId="{F7B288D9-F328-491E-B207-D46646F3D8F3}"/>
          </ac:spMkLst>
        </pc:spChg>
        <pc:spChg chg="mod ord">
          <ac:chgData name="Uchiyama Yusuke" userId="145afaf969fa1ae9" providerId="LiveId" clId="{B0EC8CC5-83A8-4BC4-83C4-16C5E75B65CE}" dt="2021-09-14T22:57:02.936" v="10997" actId="6264"/>
          <ac:spMkLst>
            <pc:docMk/>
            <pc:sldMk cId="1613906700" sldId="457"/>
            <ac:spMk id="6" creationId="{B4B1C7DC-DE3F-40BA-8266-FD7BDF07D4C7}"/>
          </ac:spMkLst>
        </pc:spChg>
        <pc:spChg chg="add del mod ord">
          <ac:chgData name="Uchiyama Yusuke" userId="145afaf969fa1ae9" providerId="LiveId" clId="{B0EC8CC5-83A8-4BC4-83C4-16C5E75B65CE}" dt="2021-09-14T22:42:08.552" v="10701" actId="700"/>
          <ac:spMkLst>
            <pc:docMk/>
            <pc:sldMk cId="1613906700" sldId="457"/>
            <ac:spMk id="7" creationId="{88D76533-1D0E-4502-98B7-4AF7CF5B68ED}"/>
          </ac:spMkLst>
        </pc:spChg>
        <pc:spChg chg="add del mod ord">
          <ac:chgData name="Uchiyama Yusuke" userId="145afaf969fa1ae9" providerId="LiveId" clId="{B0EC8CC5-83A8-4BC4-83C4-16C5E75B65CE}" dt="2021-09-14T22:42:14.059" v="10703" actId="700"/>
          <ac:spMkLst>
            <pc:docMk/>
            <pc:sldMk cId="1613906700" sldId="457"/>
            <ac:spMk id="8" creationId="{2EE0D447-6624-4AB7-9E94-2E56B7007B3D}"/>
          </ac:spMkLst>
        </pc:spChg>
        <pc:spChg chg="add mod ord">
          <ac:chgData name="Uchiyama Yusuke" userId="145afaf969fa1ae9" providerId="LiveId" clId="{B0EC8CC5-83A8-4BC4-83C4-16C5E75B65CE}" dt="2021-09-15T00:09:10.176" v="12789" actId="948"/>
          <ac:spMkLst>
            <pc:docMk/>
            <pc:sldMk cId="1613906700" sldId="457"/>
            <ac:spMk id="9" creationId="{6249EC8B-F492-455D-9A20-4BA163431765}"/>
          </ac:spMkLst>
        </pc:spChg>
        <pc:spChg chg="add del mod">
          <ac:chgData name="Uchiyama Yusuke" userId="145afaf969fa1ae9" providerId="LiveId" clId="{B0EC8CC5-83A8-4BC4-83C4-16C5E75B65CE}" dt="2021-09-14T22:52:54.764" v="10979" actId="6264"/>
          <ac:spMkLst>
            <pc:docMk/>
            <pc:sldMk cId="1613906700" sldId="457"/>
            <ac:spMk id="10" creationId="{81B104B4-7D57-45DB-A331-69907E731615}"/>
          </ac:spMkLst>
        </pc:spChg>
        <pc:spChg chg="add del mod">
          <ac:chgData name="Uchiyama Yusuke" userId="145afaf969fa1ae9" providerId="LiveId" clId="{B0EC8CC5-83A8-4BC4-83C4-16C5E75B65CE}" dt="2021-09-14T22:52:54.764" v="10979" actId="6264"/>
          <ac:spMkLst>
            <pc:docMk/>
            <pc:sldMk cId="1613906700" sldId="457"/>
            <ac:spMk id="11" creationId="{D432C3F0-57E5-4D23-A91C-AFB22869E3CF}"/>
          </ac:spMkLst>
        </pc:spChg>
        <pc:spChg chg="add del mod">
          <ac:chgData name="Uchiyama Yusuke" userId="145afaf969fa1ae9" providerId="LiveId" clId="{B0EC8CC5-83A8-4BC4-83C4-16C5E75B65CE}" dt="2021-09-14T22:52:54.764" v="10979" actId="6264"/>
          <ac:spMkLst>
            <pc:docMk/>
            <pc:sldMk cId="1613906700" sldId="457"/>
            <ac:spMk id="12" creationId="{338B5480-50CB-4D8E-9F20-7A5BD9841135}"/>
          </ac:spMkLst>
        </pc:spChg>
        <pc:spChg chg="add del mod">
          <ac:chgData name="Uchiyama Yusuke" userId="145afaf969fa1ae9" providerId="LiveId" clId="{B0EC8CC5-83A8-4BC4-83C4-16C5E75B65CE}" dt="2021-09-14T22:52:54.764" v="10979" actId="6264"/>
          <ac:spMkLst>
            <pc:docMk/>
            <pc:sldMk cId="1613906700" sldId="457"/>
            <ac:spMk id="13" creationId="{74606E2E-2E0A-4BB6-8356-A27B0AAB6426}"/>
          </ac:spMkLst>
        </pc:spChg>
        <pc:spChg chg="add del mod">
          <ac:chgData name="Uchiyama Yusuke" userId="145afaf969fa1ae9" providerId="LiveId" clId="{B0EC8CC5-83A8-4BC4-83C4-16C5E75B65CE}" dt="2021-09-14T22:55:41.556" v="10988" actId="6264"/>
          <ac:spMkLst>
            <pc:docMk/>
            <pc:sldMk cId="1613906700" sldId="457"/>
            <ac:spMk id="14" creationId="{B83B8D3E-B6AB-4578-AD50-241E05F47DEE}"/>
          </ac:spMkLst>
        </pc:spChg>
        <pc:spChg chg="add del mod">
          <ac:chgData name="Uchiyama Yusuke" userId="145afaf969fa1ae9" providerId="LiveId" clId="{B0EC8CC5-83A8-4BC4-83C4-16C5E75B65CE}" dt="2021-09-14T22:55:41.556" v="10988" actId="6264"/>
          <ac:spMkLst>
            <pc:docMk/>
            <pc:sldMk cId="1613906700" sldId="457"/>
            <ac:spMk id="15" creationId="{97EACF9A-93A6-45A8-B69D-8EDA431AFC64}"/>
          </ac:spMkLst>
        </pc:spChg>
        <pc:spChg chg="add del mod">
          <ac:chgData name="Uchiyama Yusuke" userId="145afaf969fa1ae9" providerId="LiveId" clId="{B0EC8CC5-83A8-4BC4-83C4-16C5E75B65CE}" dt="2021-09-14T22:55:41.556" v="10988" actId="6264"/>
          <ac:spMkLst>
            <pc:docMk/>
            <pc:sldMk cId="1613906700" sldId="457"/>
            <ac:spMk id="16" creationId="{3E155613-8E90-4C61-AFF9-227466E80AD1}"/>
          </ac:spMkLst>
        </pc:spChg>
        <pc:spChg chg="add del mod">
          <ac:chgData name="Uchiyama Yusuke" userId="145afaf969fa1ae9" providerId="LiveId" clId="{B0EC8CC5-83A8-4BC4-83C4-16C5E75B65CE}" dt="2021-09-14T22:55:41.556" v="10988" actId="6264"/>
          <ac:spMkLst>
            <pc:docMk/>
            <pc:sldMk cId="1613906700" sldId="457"/>
            <ac:spMk id="17" creationId="{975C1027-7870-4D9E-BF4D-DCC1A01BC6D8}"/>
          </ac:spMkLst>
        </pc:spChg>
        <pc:spChg chg="add del mod">
          <ac:chgData name="Uchiyama Yusuke" userId="145afaf969fa1ae9" providerId="LiveId" clId="{B0EC8CC5-83A8-4BC4-83C4-16C5E75B65CE}" dt="2021-09-14T22:55:42.474" v="10989" actId="6264"/>
          <ac:spMkLst>
            <pc:docMk/>
            <pc:sldMk cId="1613906700" sldId="457"/>
            <ac:spMk id="18" creationId="{8575A43E-7FCF-4A9A-8A2B-6DDA1EA266A8}"/>
          </ac:spMkLst>
        </pc:spChg>
        <pc:spChg chg="add del mod">
          <ac:chgData name="Uchiyama Yusuke" userId="145afaf969fa1ae9" providerId="LiveId" clId="{B0EC8CC5-83A8-4BC4-83C4-16C5E75B65CE}" dt="2021-09-14T22:55:42.474" v="10989" actId="6264"/>
          <ac:spMkLst>
            <pc:docMk/>
            <pc:sldMk cId="1613906700" sldId="457"/>
            <ac:spMk id="19" creationId="{E2413F75-9772-4E68-AC54-982902903E32}"/>
          </ac:spMkLst>
        </pc:spChg>
        <pc:spChg chg="add del mod">
          <ac:chgData name="Uchiyama Yusuke" userId="145afaf969fa1ae9" providerId="LiveId" clId="{B0EC8CC5-83A8-4BC4-83C4-16C5E75B65CE}" dt="2021-09-14T22:55:42.474" v="10989" actId="6264"/>
          <ac:spMkLst>
            <pc:docMk/>
            <pc:sldMk cId="1613906700" sldId="457"/>
            <ac:spMk id="20" creationId="{05BB061B-2162-4E80-8470-C970D649C078}"/>
          </ac:spMkLst>
        </pc:spChg>
        <pc:spChg chg="add del mod">
          <ac:chgData name="Uchiyama Yusuke" userId="145afaf969fa1ae9" providerId="LiveId" clId="{B0EC8CC5-83A8-4BC4-83C4-16C5E75B65CE}" dt="2021-09-14T22:55:42.474" v="10989" actId="6264"/>
          <ac:spMkLst>
            <pc:docMk/>
            <pc:sldMk cId="1613906700" sldId="457"/>
            <ac:spMk id="21" creationId="{31A5463D-CB34-4DE9-8D99-53A989B6E5AE}"/>
          </ac:spMkLst>
        </pc:spChg>
        <pc:spChg chg="add del mod">
          <ac:chgData name="Uchiyama Yusuke" userId="145afaf969fa1ae9" providerId="LiveId" clId="{B0EC8CC5-83A8-4BC4-83C4-16C5E75B65CE}" dt="2021-09-14T22:56:38.846" v="10995" actId="6264"/>
          <ac:spMkLst>
            <pc:docMk/>
            <pc:sldMk cId="1613906700" sldId="457"/>
            <ac:spMk id="22" creationId="{30398210-A666-46F9-BF24-D284B33D07EB}"/>
          </ac:spMkLst>
        </pc:spChg>
        <pc:spChg chg="add del mod">
          <ac:chgData name="Uchiyama Yusuke" userId="145afaf969fa1ae9" providerId="LiveId" clId="{B0EC8CC5-83A8-4BC4-83C4-16C5E75B65CE}" dt="2021-09-14T22:56:38.846" v="10995" actId="6264"/>
          <ac:spMkLst>
            <pc:docMk/>
            <pc:sldMk cId="1613906700" sldId="457"/>
            <ac:spMk id="23" creationId="{5EDAD707-7B93-4005-9B19-489F633319FB}"/>
          </ac:spMkLst>
        </pc:spChg>
        <pc:spChg chg="add del mod">
          <ac:chgData name="Uchiyama Yusuke" userId="145afaf969fa1ae9" providerId="LiveId" clId="{B0EC8CC5-83A8-4BC4-83C4-16C5E75B65CE}" dt="2021-09-14T22:56:38.846" v="10995" actId="6264"/>
          <ac:spMkLst>
            <pc:docMk/>
            <pc:sldMk cId="1613906700" sldId="457"/>
            <ac:spMk id="24" creationId="{731924B1-654E-4CF9-B32D-8D4EE6E0D6E8}"/>
          </ac:spMkLst>
        </pc:spChg>
        <pc:spChg chg="add del mod">
          <ac:chgData name="Uchiyama Yusuke" userId="145afaf969fa1ae9" providerId="LiveId" clId="{B0EC8CC5-83A8-4BC4-83C4-16C5E75B65CE}" dt="2021-09-14T22:56:38.846" v="10995" actId="6264"/>
          <ac:spMkLst>
            <pc:docMk/>
            <pc:sldMk cId="1613906700" sldId="457"/>
            <ac:spMk id="25" creationId="{F25803F6-B99E-48B6-961C-AF660B46413B}"/>
          </ac:spMkLst>
        </pc:spChg>
        <pc:spChg chg="add del mod">
          <ac:chgData name="Uchiyama Yusuke" userId="145afaf969fa1ae9" providerId="LiveId" clId="{B0EC8CC5-83A8-4BC4-83C4-16C5E75B65CE}" dt="2021-09-14T22:56:38.846" v="10995" actId="6264"/>
          <ac:spMkLst>
            <pc:docMk/>
            <pc:sldMk cId="1613906700" sldId="457"/>
            <ac:spMk id="26" creationId="{C041E423-8750-4BFD-8017-29E5661AB98B}"/>
          </ac:spMkLst>
        </pc:spChg>
        <pc:spChg chg="add del mod">
          <ac:chgData name="Uchiyama Yusuke" userId="145afaf969fa1ae9" providerId="LiveId" clId="{B0EC8CC5-83A8-4BC4-83C4-16C5E75B65CE}" dt="2021-09-14T22:57:02.936" v="10997" actId="6264"/>
          <ac:spMkLst>
            <pc:docMk/>
            <pc:sldMk cId="1613906700" sldId="457"/>
            <ac:spMk id="27" creationId="{39070178-4B88-4295-ADC8-F901ACBD0048}"/>
          </ac:spMkLst>
        </pc:spChg>
        <pc:spChg chg="add del mod">
          <ac:chgData name="Uchiyama Yusuke" userId="145afaf969fa1ae9" providerId="LiveId" clId="{B0EC8CC5-83A8-4BC4-83C4-16C5E75B65CE}" dt="2021-09-14T22:57:02.936" v="10997" actId="6264"/>
          <ac:spMkLst>
            <pc:docMk/>
            <pc:sldMk cId="1613906700" sldId="457"/>
            <ac:spMk id="28" creationId="{1F2837A9-E5FA-4539-81BA-10D57F2BF4DA}"/>
          </ac:spMkLst>
        </pc:spChg>
        <pc:spChg chg="add del mod">
          <ac:chgData name="Uchiyama Yusuke" userId="145afaf969fa1ae9" providerId="LiveId" clId="{B0EC8CC5-83A8-4BC4-83C4-16C5E75B65CE}" dt="2021-09-14T22:57:02.936" v="10997" actId="6264"/>
          <ac:spMkLst>
            <pc:docMk/>
            <pc:sldMk cId="1613906700" sldId="457"/>
            <ac:spMk id="29" creationId="{15087443-D840-4295-B9BD-64B0BB2C5B4B}"/>
          </ac:spMkLst>
        </pc:spChg>
        <pc:spChg chg="add del mod">
          <ac:chgData name="Uchiyama Yusuke" userId="145afaf969fa1ae9" providerId="LiveId" clId="{B0EC8CC5-83A8-4BC4-83C4-16C5E75B65CE}" dt="2021-09-14T22:57:02.936" v="10997" actId="6264"/>
          <ac:spMkLst>
            <pc:docMk/>
            <pc:sldMk cId="1613906700" sldId="457"/>
            <ac:spMk id="30" creationId="{02E686B9-30FD-41CF-A8EA-426A6B63C1F9}"/>
          </ac:spMkLst>
        </pc:spChg>
        <pc:spChg chg="add del mod">
          <ac:chgData name="Uchiyama Yusuke" userId="145afaf969fa1ae9" providerId="LiveId" clId="{B0EC8CC5-83A8-4BC4-83C4-16C5E75B65CE}" dt="2021-09-14T22:57:02.936" v="10997" actId="6264"/>
          <ac:spMkLst>
            <pc:docMk/>
            <pc:sldMk cId="1613906700" sldId="457"/>
            <ac:spMk id="31" creationId="{BFE31CF4-2900-4C88-A0C2-2E9DCD5701A1}"/>
          </ac:spMkLst>
        </pc:spChg>
        <pc:spChg chg="add mod">
          <ac:chgData name="Uchiyama Yusuke" userId="145afaf969fa1ae9" providerId="LiveId" clId="{B0EC8CC5-83A8-4BC4-83C4-16C5E75B65CE}" dt="2021-09-14T23:19:08.340" v="12311" actId="1076"/>
          <ac:spMkLst>
            <pc:docMk/>
            <pc:sldMk cId="1613906700" sldId="457"/>
            <ac:spMk id="34" creationId="{60A04B81-28F2-48D8-A6D0-DB3F0C630EE5}"/>
          </ac:spMkLst>
        </pc:spChg>
        <pc:spChg chg="add mod">
          <ac:chgData name="Uchiyama Yusuke" userId="145afaf969fa1ae9" providerId="LiveId" clId="{B0EC8CC5-83A8-4BC4-83C4-16C5E75B65CE}" dt="2021-09-14T23:19:08.340" v="12311" actId="1076"/>
          <ac:spMkLst>
            <pc:docMk/>
            <pc:sldMk cId="1613906700" sldId="457"/>
            <ac:spMk id="35" creationId="{9A857481-1DE1-4C30-AE13-926217F64738}"/>
          </ac:spMkLst>
        </pc:spChg>
        <pc:spChg chg="add mod">
          <ac:chgData name="Uchiyama Yusuke" userId="145afaf969fa1ae9" providerId="LiveId" clId="{B0EC8CC5-83A8-4BC4-83C4-16C5E75B65CE}" dt="2021-09-14T23:19:18.874" v="12313" actId="1076"/>
          <ac:spMkLst>
            <pc:docMk/>
            <pc:sldMk cId="1613906700" sldId="457"/>
            <ac:spMk id="36" creationId="{305F7592-5361-4AE5-8B00-FB9CF036B30D}"/>
          </ac:spMkLst>
        </pc:spChg>
        <pc:spChg chg="add mod">
          <ac:chgData name="Uchiyama Yusuke" userId="145afaf969fa1ae9" providerId="LiveId" clId="{B0EC8CC5-83A8-4BC4-83C4-16C5E75B65CE}" dt="2021-09-14T23:20:09.084" v="12383" actId="20577"/>
          <ac:spMkLst>
            <pc:docMk/>
            <pc:sldMk cId="1613906700" sldId="457"/>
            <ac:spMk id="37" creationId="{CBE9B9B5-1F0F-4BEB-830D-108E147BAE94}"/>
          </ac:spMkLst>
        </pc:spChg>
        <pc:spChg chg="add mod topLvl">
          <ac:chgData name="Uchiyama Yusuke" userId="145afaf969fa1ae9" providerId="LiveId" clId="{B0EC8CC5-83A8-4BC4-83C4-16C5E75B65CE}" dt="2021-09-15T00:04:33.333" v="12725" actId="165"/>
          <ac:spMkLst>
            <pc:docMk/>
            <pc:sldMk cId="1613906700" sldId="457"/>
            <ac:spMk id="38" creationId="{809DDA8A-1595-45C1-9AD1-A33EBCAB47F4}"/>
          </ac:spMkLst>
        </pc:spChg>
        <pc:spChg chg="add mod topLvl">
          <ac:chgData name="Uchiyama Yusuke" userId="145afaf969fa1ae9" providerId="LiveId" clId="{B0EC8CC5-83A8-4BC4-83C4-16C5E75B65CE}" dt="2021-09-15T00:04:33.333" v="12725" actId="165"/>
          <ac:spMkLst>
            <pc:docMk/>
            <pc:sldMk cId="1613906700" sldId="457"/>
            <ac:spMk id="39" creationId="{B5864C25-959E-446D-A7EE-117598D1EBBC}"/>
          </ac:spMkLst>
        </pc:spChg>
        <pc:spChg chg="add del">
          <ac:chgData name="Uchiyama Yusuke" userId="145afaf969fa1ae9" providerId="LiveId" clId="{B0EC8CC5-83A8-4BC4-83C4-16C5E75B65CE}" dt="2021-09-14T23:44:23.488" v="12541" actId="11529"/>
          <ac:spMkLst>
            <pc:docMk/>
            <pc:sldMk cId="1613906700" sldId="457"/>
            <ac:spMk id="40" creationId="{16C1173D-C8C1-4C7E-B516-CAAD390B2086}"/>
          </ac:spMkLst>
        </pc:spChg>
        <pc:spChg chg="add mod ord topLvl">
          <ac:chgData name="Uchiyama Yusuke" userId="145afaf969fa1ae9" providerId="LiveId" clId="{B0EC8CC5-83A8-4BC4-83C4-16C5E75B65CE}" dt="2021-09-15T00:07:26.293" v="12787" actId="207"/>
          <ac:spMkLst>
            <pc:docMk/>
            <pc:sldMk cId="1613906700" sldId="457"/>
            <ac:spMk id="41" creationId="{CCB4C5D3-4438-4175-8312-D2FA1FBC4337}"/>
          </ac:spMkLst>
        </pc:spChg>
        <pc:spChg chg="add mod topLvl">
          <ac:chgData name="Uchiyama Yusuke" userId="145afaf969fa1ae9" providerId="LiveId" clId="{B0EC8CC5-83A8-4BC4-83C4-16C5E75B65CE}" dt="2021-09-15T00:05:06.975" v="12729" actId="1076"/>
          <ac:spMkLst>
            <pc:docMk/>
            <pc:sldMk cId="1613906700" sldId="457"/>
            <ac:spMk id="42" creationId="{2BCEC17C-BDFB-45EB-AAE3-740F1C442EE2}"/>
          </ac:spMkLst>
        </pc:spChg>
        <pc:spChg chg="add mod topLvl">
          <ac:chgData name="Uchiyama Yusuke" userId="145afaf969fa1ae9" providerId="LiveId" clId="{B0EC8CC5-83A8-4BC4-83C4-16C5E75B65CE}" dt="2021-09-15T00:05:18.395" v="12732" actId="1076"/>
          <ac:spMkLst>
            <pc:docMk/>
            <pc:sldMk cId="1613906700" sldId="457"/>
            <ac:spMk id="43" creationId="{199BA603-567A-4DA7-958B-2CD145DB3B4B}"/>
          </ac:spMkLst>
        </pc:spChg>
        <pc:spChg chg="add mod topLvl">
          <ac:chgData name="Uchiyama Yusuke" userId="145afaf969fa1ae9" providerId="LiveId" clId="{B0EC8CC5-83A8-4BC4-83C4-16C5E75B65CE}" dt="2021-09-15T00:04:33.333" v="12725" actId="165"/>
          <ac:spMkLst>
            <pc:docMk/>
            <pc:sldMk cId="1613906700" sldId="457"/>
            <ac:spMk id="44" creationId="{0E03E028-CD5E-4044-8A95-E527F938C557}"/>
          </ac:spMkLst>
        </pc:spChg>
        <pc:spChg chg="add mod topLvl">
          <ac:chgData name="Uchiyama Yusuke" userId="145afaf969fa1ae9" providerId="LiveId" clId="{B0EC8CC5-83A8-4BC4-83C4-16C5E75B65CE}" dt="2021-09-15T00:04:52.887" v="12726" actId="465"/>
          <ac:spMkLst>
            <pc:docMk/>
            <pc:sldMk cId="1613906700" sldId="457"/>
            <ac:spMk id="45" creationId="{D9718211-DC6E-4934-B29A-980409B6CB21}"/>
          </ac:spMkLst>
        </pc:spChg>
        <pc:spChg chg="add mod topLvl">
          <ac:chgData name="Uchiyama Yusuke" userId="145afaf969fa1ae9" providerId="LiveId" clId="{B0EC8CC5-83A8-4BC4-83C4-16C5E75B65CE}" dt="2021-09-15T00:04:33.333" v="12725" actId="165"/>
          <ac:spMkLst>
            <pc:docMk/>
            <pc:sldMk cId="1613906700" sldId="457"/>
            <ac:spMk id="46" creationId="{C49428ED-CE99-4C0A-96BB-9C2794D149A0}"/>
          </ac:spMkLst>
        </pc:spChg>
        <pc:spChg chg="add mod topLvl">
          <ac:chgData name="Uchiyama Yusuke" userId="145afaf969fa1ae9" providerId="LiveId" clId="{B0EC8CC5-83A8-4BC4-83C4-16C5E75B65CE}" dt="2021-09-15T00:04:33.333" v="12725" actId="165"/>
          <ac:spMkLst>
            <pc:docMk/>
            <pc:sldMk cId="1613906700" sldId="457"/>
            <ac:spMk id="49" creationId="{465ABFA2-01E6-4080-B120-BFA92B4ABDF5}"/>
          </ac:spMkLst>
        </pc:spChg>
        <pc:spChg chg="add mod topLvl">
          <ac:chgData name="Uchiyama Yusuke" userId="145afaf969fa1ae9" providerId="LiveId" clId="{B0EC8CC5-83A8-4BC4-83C4-16C5E75B65CE}" dt="2021-09-15T00:04:33.333" v="12725" actId="165"/>
          <ac:spMkLst>
            <pc:docMk/>
            <pc:sldMk cId="1613906700" sldId="457"/>
            <ac:spMk id="50" creationId="{9F16A639-951C-4A95-81A0-CBE942415A53}"/>
          </ac:spMkLst>
        </pc:spChg>
        <pc:spChg chg="add mod topLvl">
          <ac:chgData name="Uchiyama Yusuke" userId="145afaf969fa1ae9" providerId="LiveId" clId="{B0EC8CC5-83A8-4BC4-83C4-16C5E75B65CE}" dt="2021-09-15T00:04:33.333" v="12725" actId="165"/>
          <ac:spMkLst>
            <pc:docMk/>
            <pc:sldMk cId="1613906700" sldId="457"/>
            <ac:spMk id="52" creationId="{C1F4BDFA-40C3-4AD0-9651-659DAC3FBF74}"/>
          </ac:spMkLst>
        </pc:spChg>
        <pc:spChg chg="add mod topLvl">
          <ac:chgData name="Uchiyama Yusuke" userId="145afaf969fa1ae9" providerId="LiveId" clId="{B0EC8CC5-83A8-4BC4-83C4-16C5E75B65CE}" dt="2021-09-15T00:04:33.333" v="12725" actId="165"/>
          <ac:spMkLst>
            <pc:docMk/>
            <pc:sldMk cId="1613906700" sldId="457"/>
            <ac:spMk id="57" creationId="{2F1CE14B-0D02-4354-998E-7CFBA5B337DA}"/>
          </ac:spMkLst>
        </pc:spChg>
        <pc:spChg chg="add del">
          <ac:chgData name="Uchiyama Yusuke" userId="145afaf969fa1ae9" providerId="LiveId" clId="{B0EC8CC5-83A8-4BC4-83C4-16C5E75B65CE}" dt="2021-09-14T23:54:57.463" v="12640" actId="11529"/>
          <ac:spMkLst>
            <pc:docMk/>
            <pc:sldMk cId="1613906700" sldId="457"/>
            <ac:spMk id="58" creationId="{7B4D3FE6-1075-4BF5-8650-DDEC147E7438}"/>
          </ac:spMkLst>
        </pc:spChg>
        <pc:spChg chg="add mod topLvl">
          <ac:chgData name="Uchiyama Yusuke" userId="145afaf969fa1ae9" providerId="LiveId" clId="{B0EC8CC5-83A8-4BC4-83C4-16C5E75B65CE}" dt="2021-09-15T00:04:33.333" v="12725" actId="165"/>
          <ac:spMkLst>
            <pc:docMk/>
            <pc:sldMk cId="1613906700" sldId="457"/>
            <ac:spMk id="59" creationId="{DAE0A994-0C02-4AC5-A192-E03BCE07F5AB}"/>
          </ac:spMkLst>
        </pc:spChg>
        <pc:spChg chg="add mod topLvl">
          <ac:chgData name="Uchiyama Yusuke" userId="145afaf969fa1ae9" providerId="LiveId" clId="{B0EC8CC5-83A8-4BC4-83C4-16C5E75B65CE}" dt="2021-09-15T00:04:33.333" v="12725" actId="165"/>
          <ac:spMkLst>
            <pc:docMk/>
            <pc:sldMk cId="1613906700" sldId="457"/>
            <ac:spMk id="60" creationId="{8C49F305-6BE4-485E-B343-8F91021F855C}"/>
          </ac:spMkLst>
        </pc:spChg>
        <pc:spChg chg="add mod ord topLvl">
          <ac:chgData name="Uchiyama Yusuke" userId="145afaf969fa1ae9" providerId="LiveId" clId="{B0EC8CC5-83A8-4BC4-83C4-16C5E75B65CE}" dt="2021-09-15T00:06:29.411" v="12762" actId="207"/>
          <ac:spMkLst>
            <pc:docMk/>
            <pc:sldMk cId="1613906700" sldId="457"/>
            <ac:spMk id="61" creationId="{DE8333F2-3D47-48D3-A77E-B61F1B16E41E}"/>
          </ac:spMkLst>
        </pc:spChg>
        <pc:spChg chg="add mod ord topLvl">
          <ac:chgData name="Uchiyama Yusuke" userId="145afaf969fa1ae9" providerId="LiveId" clId="{B0EC8CC5-83A8-4BC4-83C4-16C5E75B65CE}" dt="2021-09-15T00:06:40.481" v="12786" actId="207"/>
          <ac:spMkLst>
            <pc:docMk/>
            <pc:sldMk cId="1613906700" sldId="457"/>
            <ac:spMk id="62" creationId="{9F1BDEBF-9A3A-4FE6-BCF4-E301B96BAAE6}"/>
          </ac:spMkLst>
        </pc:spChg>
        <pc:spChg chg="add mod topLvl">
          <ac:chgData name="Uchiyama Yusuke" userId="145afaf969fa1ae9" providerId="LiveId" clId="{B0EC8CC5-83A8-4BC4-83C4-16C5E75B65CE}" dt="2021-09-15T00:04:33.333" v="12725" actId="165"/>
          <ac:spMkLst>
            <pc:docMk/>
            <pc:sldMk cId="1613906700" sldId="457"/>
            <ac:spMk id="63" creationId="{82E0DE54-AFB2-45FE-8AD2-DCF53BA5F1F9}"/>
          </ac:spMkLst>
        </pc:spChg>
        <pc:spChg chg="add mod topLvl">
          <ac:chgData name="Uchiyama Yusuke" userId="145afaf969fa1ae9" providerId="LiveId" clId="{B0EC8CC5-83A8-4BC4-83C4-16C5E75B65CE}" dt="2021-09-15T00:04:33.333" v="12725" actId="165"/>
          <ac:spMkLst>
            <pc:docMk/>
            <pc:sldMk cId="1613906700" sldId="457"/>
            <ac:spMk id="64" creationId="{0842ED61-2F31-4F96-8BB9-7F456881E46A}"/>
          </ac:spMkLst>
        </pc:spChg>
        <pc:spChg chg="add mod topLvl">
          <ac:chgData name="Uchiyama Yusuke" userId="145afaf969fa1ae9" providerId="LiveId" clId="{B0EC8CC5-83A8-4BC4-83C4-16C5E75B65CE}" dt="2021-09-15T00:04:33.333" v="12725" actId="165"/>
          <ac:spMkLst>
            <pc:docMk/>
            <pc:sldMk cId="1613906700" sldId="457"/>
            <ac:spMk id="65" creationId="{D2BC830D-6DD8-4CD7-B315-0EBAF1D03C07}"/>
          </ac:spMkLst>
        </pc:spChg>
        <pc:spChg chg="add mod topLvl">
          <ac:chgData name="Uchiyama Yusuke" userId="145afaf969fa1ae9" providerId="LiveId" clId="{B0EC8CC5-83A8-4BC4-83C4-16C5E75B65CE}" dt="2021-09-15T00:04:33.333" v="12725" actId="165"/>
          <ac:spMkLst>
            <pc:docMk/>
            <pc:sldMk cId="1613906700" sldId="457"/>
            <ac:spMk id="66" creationId="{29CAE34E-7790-4DD1-A19F-7B5EB1E58EE5}"/>
          </ac:spMkLst>
        </pc:spChg>
        <pc:spChg chg="add mod topLvl">
          <ac:chgData name="Uchiyama Yusuke" userId="145afaf969fa1ae9" providerId="LiveId" clId="{B0EC8CC5-83A8-4BC4-83C4-16C5E75B65CE}" dt="2021-09-15T00:04:33.333" v="12725" actId="165"/>
          <ac:spMkLst>
            <pc:docMk/>
            <pc:sldMk cId="1613906700" sldId="457"/>
            <ac:spMk id="67" creationId="{5FA5FBDF-1C63-48BC-ADE9-CDCA9F1D5019}"/>
          </ac:spMkLst>
        </pc:spChg>
        <pc:spChg chg="add mod topLvl">
          <ac:chgData name="Uchiyama Yusuke" userId="145afaf969fa1ae9" providerId="LiveId" clId="{B0EC8CC5-83A8-4BC4-83C4-16C5E75B65CE}" dt="2021-09-15T00:06:33.444" v="12763" actId="1076"/>
          <ac:spMkLst>
            <pc:docMk/>
            <pc:sldMk cId="1613906700" sldId="457"/>
            <ac:spMk id="81" creationId="{E4B46241-9DA8-4D1D-8BC1-778D148D7D5D}"/>
          </ac:spMkLst>
        </pc:spChg>
        <pc:spChg chg="add mod">
          <ac:chgData name="Uchiyama Yusuke" userId="145afaf969fa1ae9" providerId="LiveId" clId="{B0EC8CC5-83A8-4BC4-83C4-16C5E75B65CE}" dt="2021-09-15T00:04:52.887" v="12726" actId="465"/>
          <ac:spMkLst>
            <pc:docMk/>
            <pc:sldMk cId="1613906700" sldId="457"/>
            <ac:spMk id="84" creationId="{CAABA201-1C68-48B5-8DB2-C4C28797553A}"/>
          </ac:spMkLst>
        </pc:spChg>
        <pc:spChg chg="add mod">
          <ac:chgData name="Uchiyama Yusuke" userId="145afaf969fa1ae9" providerId="LiveId" clId="{B0EC8CC5-83A8-4BC4-83C4-16C5E75B65CE}" dt="2021-09-15T00:05:11.262" v="12731" actId="1076"/>
          <ac:spMkLst>
            <pc:docMk/>
            <pc:sldMk cId="1613906700" sldId="457"/>
            <ac:spMk id="85" creationId="{0EBEAC62-3469-4F75-ACCD-01632BD84FCC}"/>
          </ac:spMkLst>
        </pc:spChg>
        <pc:spChg chg="add mod">
          <ac:chgData name="Uchiyama Yusuke" userId="145afaf969fa1ae9" providerId="LiveId" clId="{B0EC8CC5-83A8-4BC4-83C4-16C5E75B65CE}" dt="2021-09-15T00:04:52.887" v="12726" actId="465"/>
          <ac:spMkLst>
            <pc:docMk/>
            <pc:sldMk cId="1613906700" sldId="457"/>
            <ac:spMk id="86" creationId="{AAF9D644-C339-4882-9159-E763437D5112}"/>
          </ac:spMkLst>
        </pc:spChg>
        <pc:grpChg chg="add del mod">
          <ac:chgData name="Uchiyama Yusuke" userId="145afaf969fa1ae9" providerId="LiveId" clId="{B0EC8CC5-83A8-4BC4-83C4-16C5E75B65CE}" dt="2021-09-14T23:52:23.214" v="12623" actId="165"/>
          <ac:grpSpMkLst>
            <pc:docMk/>
            <pc:sldMk cId="1613906700" sldId="457"/>
            <ac:grpSpMk id="51" creationId="{AA171C0F-FF99-4A5B-9621-EF1422DFCDD5}"/>
          </ac:grpSpMkLst>
        </pc:grpChg>
        <pc:grpChg chg="add mod">
          <ac:chgData name="Uchiyama Yusuke" userId="145afaf969fa1ae9" providerId="LiveId" clId="{B0EC8CC5-83A8-4BC4-83C4-16C5E75B65CE}" dt="2021-09-15T00:03:46.818" v="12714" actId="164"/>
          <ac:grpSpMkLst>
            <pc:docMk/>
            <pc:sldMk cId="1613906700" sldId="457"/>
            <ac:grpSpMk id="82" creationId="{7E7A1E0C-5B1E-4297-B8C8-072571045ABC}"/>
          </ac:grpSpMkLst>
        </pc:grpChg>
        <pc:grpChg chg="add del mod">
          <ac:chgData name="Uchiyama Yusuke" userId="145afaf969fa1ae9" providerId="LiveId" clId="{B0EC8CC5-83A8-4BC4-83C4-16C5E75B65CE}" dt="2021-09-15T00:04:33.333" v="12725" actId="165"/>
          <ac:grpSpMkLst>
            <pc:docMk/>
            <pc:sldMk cId="1613906700" sldId="457"/>
            <ac:grpSpMk id="83" creationId="{7D113AF7-08F5-4385-BB94-E808F042BE4D}"/>
          </ac:grpSpMkLst>
        </pc:grpChg>
        <pc:picChg chg="add mod">
          <ac:chgData name="Uchiyama Yusuke" userId="145afaf969fa1ae9" providerId="LiveId" clId="{B0EC8CC5-83A8-4BC4-83C4-16C5E75B65CE}" dt="2021-09-14T23:49:46.972" v="12611" actId="1076"/>
          <ac:picMkLst>
            <pc:docMk/>
            <pc:sldMk cId="1613906700" sldId="457"/>
            <ac:picMk id="33" creationId="{736ECDAA-60B7-4480-ABBC-B1662F77BBDD}"/>
          </ac:picMkLst>
        </pc:picChg>
        <pc:cxnChg chg="add mod topLvl">
          <ac:chgData name="Uchiyama Yusuke" userId="145afaf969fa1ae9" providerId="LiveId" clId="{B0EC8CC5-83A8-4BC4-83C4-16C5E75B65CE}" dt="2021-09-15T00:04:33.333" v="12725" actId="165"/>
          <ac:cxnSpMkLst>
            <pc:docMk/>
            <pc:sldMk cId="1613906700" sldId="457"/>
            <ac:cxnSpMk id="48" creationId="{5309E9E5-00F8-4DBE-AEA8-132718442828}"/>
          </ac:cxnSpMkLst>
        </pc:cxnChg>
        <pc:cxnChg chg="add mod topLvl">
          <ac:chgData name="Uchiyama Yusuke" userId="145afaf969fa1ae9" providerId="LiveId" clId="{B0EC8CC5-83A8-4BC4-83C4-16C5E75B65CE}" dt="2021-09-15T00:04:33.333" v="12725" actId="165"/>
          <ac:cxnSpMkLst>
            <pc:docMk/>
            <pc:sldMk cId="1613906700" sldId="457"/>
            <ac:cxnSpMk id="53" creationId="{EB136FBE-3D9F-4F23-83E2-936B989C06C7}"/>
          </ac:cxnSpMkLst>
        </pc:cxnChg>
        <pc:cxnChg chg="add mod topLvl">
          <ac:chgData name="Uchiyama Yusuke" userId="145afaf969fa1ae9" providerId="LiveId" clId="{B0EC8CC5-83A8-4BC4-83C4-16C5E75B65CE}" dt="2021-09-15T00:04:33.333" v="12725" actId="165"/>
          <ac:cxnSpMkLst>
            <pc:docMk/>
            <pc:sldMk cId="1613906700" sldId="457"/>
            <ac:cxnSpMk id="55" creationId="{05AABEC1-F408-4C5C-B08A-9FD1745CB945}"/>
          </ac:cxnSpMkLst>
        </pc:cxnChg>
        <pc:cxnChg chg="add del mod">
          <ac:chgData name="Uchiyama Yusuke" userId="145afaf969fa1ae9" providerId="LiveId" clId="{B0EC8CC5-83A8-4BC4-83C4-16C5E75B65CE}" dt="2021-09-15T00:02:24.245" v="12700" actId="21"/>
          <ac:cxnSpMkLst>
            <pc:docMk/>
            <pc:sldMk cId="1613906700" sldId="457"/>
            <ac:cxnSpMk id="69" creationId="{2C4800AC-8091-41BF-9D28-2932092A6214}"/>
          </ac:cxnSpMkLst>
        </pc:cxnChg>
        <pc:cxnChg chg="add mod topLvl">
          <ac:chgData name="Uchiyama Yusuke" userId="145afaf969fa1ae9" providerId="LiveId" clId="{B0EC8CC5-83A8-4BC4-83C4-16C5E75B65CE}" dt="2021-09-15T00:04:33.333" v="12725" actId="165"/>
          <ac:cxnSpMkLst>
            <pc:docMk/>
            <pc:sldMk cId="1613906700" sldId="457"/>
            <ac:cxnSpMk id="74" creationId="{E323A22E-C08E-4E05-B409-B3948535E4C3}"/>
          </ac:cxnSpMkLst>
        </pc:cxnChg>
        <pc:cxnChg chg="add del mod topLvl">
          <ac:chgData name="Uchiyama Yusuke" userId="145afaf969fa1ae9" providerId="LiveId" clId="{B0EC8CC5-83A8-4BC4-83C4-16C5E75B65CE}" dt="2021-09-15T00:04:33.333" v="12725" actId="165"/>
          <ac:cxnSpMkLst>
            <pc:docMk/>
            <pc:sldMk cId="1613906700" sldId="457"/>
            <ac:cxnSpMk id="76" creationId="{CAE2DBCF-A2EA-4BB8-ABF9-67EEF02E4803}"/>
          </ac:cxnSpMkLst>
        </pc:cxnChg>
        <pc:cxnChg chg="add mod topLvl">
          <ac:chgData name="Uchiyama Yusuke" userId="145afaf969fa1ae9" providerId="LiveId" clId="{B0EC8CC5-83A8-4BC4-83C4-16C5E75B65CE}" dt="2021-09-15T00:04:33.333" v="12725" actId="165"/>
          <ac:cxnSpMkLst>
            <pc:docMk/>
            <pc:sldMk cId="1613906700" sldId="457"/>
            <ac:cxnSpMk id="77" creationId="{E55075BB-2F27-440D-9FF9-135C89C6FBC1}"/>
          </ac:cxnSpMkLst>
        </pc:cxnChg>
      </pc:sldChg>
      <pc:sldChg chg="addSp delSp modSp new del mod chgLayout">
        <pc:chgData name="Uchiyama Yusuke" userId="145afaf969fa1ae9" providerId="LiveId" clId="{B0EC8CC5-83A8-4BC4-83C4-16C5E75B65CE}" dt="2021-09-14T22:52:47.889" v="10977" actId="680"/>
        <pc:sldMkLst>
          <pc:docMk/>
          <pc:sldMk cId="4233986686" sldId="457"/>
        </pc:sldMkLst>
        <pc:spChg chg="mod ord">
          <ac:chgData name="Uchiyama Yusuke" userId="145afaf969fa1ae9" providerId="LiveId" clId="{B0EC8CC5-83A8-4BC4-83C4-16C5E75B65CE}" dt="2021-09-14T22:52:47.593" v="10976" actId="20577"/>
          <ac:spMkLst>
            <pc:docMk/>
            <pc:sldMk cId="4233986686" sldId="457"/>
            <ac:spMk id="2" creationId="{CCC8291B-F72C-4425-81CE-E493171FE1F7}"/>
          </ac:spMkLst>
        </pc:spChg>
        <pc:spChg chg="mod ord">
          <ac:chgData name="Uchiyama Yusuke" userId="145afaf969fa1ae9" providerId="LiveId" clId="{B0EC8CC5-83A8-4BC4-83C4-16C5E75B65CE}" dt="2021-09-14T22:52:39.545" v="10964" actId="700"/>
          <ac:spMkLst>
            <pc:docMk/>
            <pc:sldMk cId="4233986686" sldId="457"/>
            <ac:spMk id="3" creationId="{44C9C691-4137-4F6B-9697-EAD4409AB8F3}"/>
          </ac:spMkLst>
        </pc:spChg>
        <pc:spChg chg="mod ord">
          <ac:chgData name="Uchiyama Yusuke" userId="145afaf969fa1ae9" providerId="LiveId" clId="{B0EC8CC5-83A8-4BC4-83C4-16C5E75B65CE}" dt="2021-09-14T22:52:39.545" v="10964" actId="700"/>
          <ac:spMkLst>
            <pc:docMk/>
            <pc:sldMk cId="4233986686" sldId="457"/>
            <ac:spMk id="4" creationId="{A48244E5-F32F-4D4A-963B-F3813483B831}"/>
          </ac:spMkLst>
        </pc:spChg>
        <pc:spChg chg="mod ord">
          <ac:chgData name="Uchiyama Yusuke" userId="145afaf969fa1ae9" providerId="LiveId" clId="{B0EC8CC5-83A8-4BC4-83C4-16C5E75B65CE}" dt="2021-09-14T22:52:39.545" v="10964" actId="700"/>
          <ac:spMkLst>
            <pc:docMk/>
            <pc:sldMk cId="4233986686" sldId="457"/>
            <ac:spMk id="5" creationId="{94FA1807-EB37-41EE-9FB3-9F456B379B66}"/>
          </ac:spMkLst>
        </pc:spChg>
        <pc:spChg chg="add del mod">
          <ac:chgData name="Uchiyama Yusuke" userId="145afaf969fa1ae9" providerId="LiveId" clId="{B0EC8CC5-83A8-4BC4-83C4-16C5E75B65CE}" dt="2021-09-14T22:52:44.358" v="10970" actId="1076"/>
          <ac:spMkLst>
            <pc:docMk/>
            <pc:sldMk cId="4233986686" sldId="457"/>
            <ac:spMk id="6" creationId="{49E47478-34BA-42BF-A070-CAEF780C804B}"/>
          </ac:spMkLst>
        </pc:spChg>
        <pc:spChg chg="add del mod ord">
          <ac:chgData name="Uchiyama Yusuke" userId="145afaf969fa1ae9" providerId="LiveId" clId="{B0EC8CC5-83A8-4BC4-83C4-16C5E75B65CE}" dt="2021-09-14T22:52:39.545" v="10964" actId="700"/>
          <ac:spMkLst>
            <pc:docMk/>
            <pc:sldMk cId="4233986686" sldId="457"/>
            <ac:spMk id="7" creationId="{2CAB9888-E0DD-4788-963B-B1B835A301AC}"/>
          </ac:spMkLst>
        </pc:spChg>
        <pc:spChg chg="add del mod">
          <ac:chgData name="Uchiyama Yusuke" userId="145afaf969fa1ae9" providerId="LiveId" clId="{B0EC8CC5-83A8-4BC4-83C4-16C5E75B65CE}" dt="2021-09-14T22:52:38.486" v="10963" actId="6264"/>
          <ac:spMkLst>
            <pc:docMk/>
            <pc:sldMk cId="4233986686" sldId="457"/>
            <ac:spMk id="8" creationId="{DAC2D166-0005-4F16-BB5D-BB5055AB7927}"/>
          </ac:spMkLst>
        </pc:spChg>
        <pc:spChg chg="add del mod">
          <ac:chgData name="Uchiyama Yusuke" userId="145afaf969fa1ae9" providerId="LiveId" clId="{B0EC8CC5-83A8-4BC4-83C4-16C5E75B65CE}" dt="2021-09-14T22:52:38.486" v="10963" actId="6264"/>
          <ac:spMkLst>
            <pc:docMk/>
            <pc:sldMk cId="4233986686" sldId="457"/>
            <ac:spMk id="9" creationId="{4540AC8B-8B7A-4C79-9730-2CFEF35B5E2F}"/>
          </ac:spMkLst>
        </pc:spChg>
        <pc:spChg chg="add del mod">
          <ac:chgData name="Uchiyama Yusuke" userId="145afaf969fa1ae9" providerId="LiveId" clId="{B0EC8CC5-83A8-4BC4-83C4-16C5E75B65CE}" dt="2021-09-14T22:52:38.486" v="10963" actId="6264"/>
          <ac:spMkLst>
            <pc:docMk/>
            <pc:sldMk cId="4233986686" sldId="457"/>
            <ac:spMk id="10" creationId="{5307F949-41C6-4340-97EE-D51F3DC5BE89}"/>
          </ac:spMkLst>
        </pc:spChg>
        <pc:spChg chg="add del mod">
          <ac:chgData name="Uchiyama Yusuke" userId="145afaf969fa1ae9" providerId="LiveId" clId="{B0EC8CC5-83A8-4BC4-83C4-16C5E75B65CE}" dt="2021-09-14T22:52:38.486" v="10963" actId="6264"/>
          <ac:spMkLst>
            <pc:docMk/>
            <pc:sldMk cId="4233986686" sldId="457"/>
            <ac:spMk id="11" creationId="{DFB781FC-E385-4116-BE72-BB491EC3D00F}"/>
          </ac:spMkLst>
        </pc:spChg>
        <pc:spChg chg="add del mod ord">
          <ac:chgData name="Uchiyama Yusuke" userId="145afaf969fa1ae9" providerId="LiveId" clId="{B0EC8CC5-83A8-4BC4-83C4-16C5E75B65CE}" dt="2021-09-14T22:52:38.486" v="10963" actId="6264"/>
          <ac:spMkLst>
            <pc:docMk/>
            <pc:sldMk cId="4233986686" sldId="457"/>
            <ac:spMk id="12" creationId="{BB386B4A-0572-4849-9445-D8320461D6EF}"/>
          </ac:spMkLst>
        </pc:spChg>
      </pc:sldChg>
      <pc:sldChg chg="add del">
        <pc:chgData name="Uchiyama Yusuke" userId="145afaf969fa1ae9" providerId="LiveId" clId="{B0EC8CC5-83A8-4BC4-83C4-16C5E75B65CE}" dt="2021-09-16T07:33:59.813" v="13084"/>
        <pc:sldMkLst>
          <pc:docMk/>
          <pc:sldMk cId="3605374209" sldId="458"/>
        </pc:sldMkLst>
      </pc:sldChg>
      <pc:sldMasterChg chg="modSp mod addSldLayout delSldLayout modSldLayout">
        <pc:chgData name="Uchiyama Yusuke" userId="145afaf969fa1ae9" providerId="LiveId" clId="{B0EC8CC5-83A8-4BC4-83C4-16C5E75B65CE}" dt="2021-09-16T07:37:12.166" v="13100" actId="2696"/>
        <pc:sldMasterMkLst>
          <pc:docMk/>
          <pc:sldMasterMk cId="2146924357" sldId="2147483892"/>
        </pc:sldMasterMkLst>
        <pc:spChg chg="mod">
          <ac:chgData name="Uchiyama Yusuke" userId="145afaf969fa1ae9" providerId="LiveId" clId="{B0EC8CC5-83A8-4BC4-83C4-16C5E75B65CE}" dt="2021-09-13T10:34:29.903" v="8025" actId="207"/>
          <ac:spMkLst>
            <pc:docMk/>
            <pc:sldMasterMk cId="2146924357" sldId="2147483892"/>
            <ac:spMk id="2" creationId="{00000000-0000-0000-0000-000000000000}"/>
          </ac:spMkLst>
        </pc:spChg>
        <pc:spChg chg="mod">
          <ac:chgData name="Uchiyama Yusuke" userId="145afaf969fa1ae9" providerId="LiveId" clId="{B0EC8CC5-83A8-4BC4-83C4-16C5E75B65CE}" dt="2021-09-14T22:55:14.410" v="10986" actId="12"/>
          <ac:spMkLst>
            <pc:docMk/>
            <pc:sldMasterMk cId="2146924357" sldId="2147483892"/>
            <ac:spMk id="3" creationId="{00000000-0000-0000-0000-000000000000}"/>
          </ac:spMkLst>
        </pc:spChg>
        <pc:spChg chg="mod">
          <ac:chgData name="Uchiyama Yusuke" userId="145afaf969fa1ae9" providerId="LiveId" clId="{B0EC8CC5-83A8-4BC4-83C4-16C5E75B65CE}" dt="2021-09-13T10:34:41.408" v="8026" actId="207"/>
          <ac:spMkLst>
            <pc:docMk/>
            <pc:sldMasterMk cId="2146924357" sldId="2147483892"/>
            <ac:spMk id="6" creationId="{00000000-0000-0000-0000-000000000000}"/>
          </ac:spMkLst>
        </pc:spChg>
        <pc:sldLayoutChg chg="setBg">
          <pc:chgData name="Uchiyama Yusuke" userId="145afaf969fa1ae9" providerId="LiveId" clId="{B0EC8CC5-83A8-4BC4-83C4-16C5E75B65CE}" dt="2021-09-13T10:33:53.202" v="8024"/>
          <pc:sldLayoutMkLst>
            <pc:docMk/>
            <pc:sldMasterMk cId="2146924357" sldId="2147483892"/>
            <pc:sldLayoutMk cId="3573878138" sldId="2147483893"/>
          </pc:sldLayoutMkLst>
        </pc:sldLayoutChg>
        <pc:sldLayoutChg chg="addSp delSp modSp mod">
          <pc:chgData name="Uchiyama Yusuke" userId="145afaf969fa1ae9" providerId="LiveId" clId="{B0EC8CC5-83A8-4BC4-83C4-16C5E75B65CE}" dt="2021-09-14T23:31:46.323" v="12518" actId="403"/>
          <pc:sldLayoutMkLst>
            <pc:docMk/>
            <pc:sldMasterMk cId="2146924357" sldId="2147483892"/>
            <pc:sldLayoutMk cId="3981569266" sldId="2147483894"/>
          </pc:sldLayoutMkLst>
          <pc:spChg chg="add del mod">
            <ac:chgData name="Uchiyama Yusuke" userId="145afaf969fa1ae9" providerId="LiveId" clId="{B0EC8CC5-83A8-4BC4-83C4-16C5E75B65CE}" dt="2021-09-14T22:48:48.548" v="10889"/>
            <ac:spMkLst>
              <pc:docMk/>
              <pc:sldMasterMk cId="2146924357" sldId="2147483892"/>
              <pc:sldLayoutMk cId="3981569266" sldId="2147483894"/>
              <ac:spMk id="2" creationId="{A32EBDFA-185E-4B02-890B-937FE62653BD}"/>
            </ac:spMkLst>
          </pc:spChg>
          <pc:spChg chg="add del">
            <ac:chgData name="Uchiyama Yusuke" userId="145afaf969fa1ae9" providerId="LiveId" clId="{B0EC8CC5-83A8-4BC4-83C4-16C5E75B65CE}" dt="2021-09-14T22:51:52.607" v="10933" actId="11529"/>
            <ac:spMkLst>
              <pc:docMk/>
              <pc:sldMasterMk cId="2146924357" sldId="2147483892"/>
              <pc:sldLayoutMk cId="3981569266" sldId="2147483894"/>
              <ac:spMk id="3" creationId="{BCA4E8E7-EBAC-4CB2-B532-AE7F199F19E2}"/>
            </ac:spMkLst>
          </pc:spChg>
          <pc:spChg chg="del mod">
            <ac:chgData name="Uchiyama Yusuke" userId="145afaf969fa1ae9" providerId="LiveId" clId="{B0EC8CC5-83A8-4BC4-83C4-16C5E75B65CE}" dt="2021-09-14T22:49:39.136" v="10904" actId="21"/>
            <ac:spMkLst>
              <pc:docMk/>
              <pc:sldMasterMk cId="2146924357" sldId="2147483892"/>
              <pc:sldLayoutMk cId="3981569266" sldId="2147483894"/>
              <ac:spMk id="4" creationId="{00000000-0000-0000-0000-000000000000}"/>
            </ac:spMkLst>
          </pc:spChg>
          <pc:spChg chg="add del mod">
            <ac:chgData name="Uchiyama Yusuke" userId="145afaf969fa1ae9" providerId="LiveId" clId="{B0EC8CC5-83A8-4BC4-83C4-16C5E75B65CE}" dt="2021-09-14T22:51:52.607" v="10933" actId="11529"/>
            <ac:spMkLst>
              <pc:docMk/>
              <pc:sldMasterMk cId="2146924357" sldId="2147483892"/>
              <pc:sldLayoutMk cId="3981569266" sldId="2147483894"/>
              <ac:spMk id="5" creationId="{74A18624-ABB1-48B5-9EFD-14A5DB4BE08F}"/>
            </ac:spMkLst>
          </pc:spChg>
          <pc:spChg chg="add del">
            <ac:chgData name="Uchiyama Yusuke" userId="145afaf969fa1ae9" providerId="LiveId" clId="{B0EC8CC5-83A8-4BC4-83C4-16C5E75B65CE}" dt="2021-09-14T22:52:42.205" v="10967" actId="11529"/>
            <ac:spMkLst>
              <pc:docMk/>
              <pc:sldMasterMk cId="2146924357" sldId="2147483892"/>
              <pc:sldLayoutMk cId="3981569266" sldId="2147483894"/>
              <ac:spMk id="6" creationId="{434D9FE0-45D5-46AC-A5BD-E003498D574A}"/>
            </ac:spMkLst>
          </pc:spChg>
          <pc:spChg chg="add del mod">
            <ac:chgData name="Uchiyama Yusuke" userId="145afaf969fa1ae9" providerId="LiveId" clId="{B0EC8CC5-83A8-4BC4-83C4-16C5E75B65CE}" dt="2021-09-14T23:31:46.323" v="12518" actId="403"/>
            <ac:spMkLst>
              <pc:docMk/>
              <pc:sldMasterMk cId="2146924357" sldId="2147483892"/>
              <pc:sldLayoutMk cId="3981569266" sldId="2147483894"/>
              <ac:spMk id="10" creationId="{00000000-0000-0000-0000-000000000000}"/>
            </ac:spMkLst>
          </pc:spChg>
          <pc:spChg chg="add del mod">
            <ac:chgData name="Uchiyama Yusuke" userId="145afaf969fa1ae9" providerId="LiveId" clId="{B0EC8CC5-83A8-4BC4-83C4-16C5E75B65CE}" dt="2021-09-14T22:56:57.828" v="10996" actId="21"/>
            <ac:spMkLst>
              <pc:docMk/>
              <pc:sldMasterMk cId="2146924357" sldId="2147483892"/>
              <pc:sldLayoutMk cId="3981569266" sldId="2147483894"/>
              <ac:spMk id="11" creationId="{4B3CC836-EDE8-4D8A-BFFF-5AE16C7917F1}"/>
            </ac:spMkLst>
          </pc:spChg>
          <pc:spChg chg="add del mod">
            <ac:chgData name="Uchiyama Yusuke" userId="145afaf969fa1ae9" providerId="LiveId" clId="{B0EC8CC5-83A8-4BC4-83C4-16C5E75B65CE}" dt="2021-09-14T22:52:42.205" v="10967" actId="11529"/>
            <ac:spMkLst>
              <pc:docMk/>
              <pc:sldMasterMk cId="2146924357" sldId="2147483892"/>
              <pc:sldLayoutMk cId="3981569266" sldId="2147483894"/>
              <ac:spMk id="12" creationId="{1051AF27-0A53-4A5F-A636-BA3F3F202887}"/>
            </ac:spMkLst>
          </pc:spChg>
          <pc:spChg chg="add del">
            <ac:chgData name="Uchiyama Yusuke" userId="145afaf969fa1ae9" providerId="LiveId" clId="{B0EC8CC5-83A8-4BC4-83C4-16C5E75B65CE}" dt="2021-09-14T22:56:24.406" v="10993" actId="11529"/>
            <ac:spMkLst>
              <pc:docMk/>
              <pc:sldMasterMk cId="2146924357" sldId="2147483892"/>
              <pc:sldLayoutMk cId="3981569266" sldId="2147483894"/>
              <ac:spMk id="13" creationId="{532F7799-868E-482F-9F96-18AE243DC03A}"/>
            </ac:spMkLst>
          </pc:spChg>
          <pc:spChg chg="add mod">
            <ac:chgData name="Uchiyama Yusuke" userId="145afaf969fa1ae9" providerId="LiveId" clId="{B0EC8CC5-83A8-4BC4-83C4-16C5E75B65CE}" dt="2021-09-14T22:56:30.688" v="10994" actId="14100"/>
            <ac:spMkLst>
              <pc:docMk/>
              <pc:sldMasterMk cId="2146924357" sldId="2147483892"/>
              <pc:sldLayoutMk cId="3981569266" sldId="2147483894"/>
              <ac:spMk id="14" creationId="{C7DDFF36-C93E-469D-A54B-0D5EE71AF201}"/>
            </ac:spMkLst>
          </pc:spChg>
        </pc:sldLayoutChg>
        <pc:sldLayoutChg chg="del">
          <pc:chgData name="Uchiyama Yusuke" userId="145afaf969fa1ae9" providerId="LiveId" clId="{B0EC8CC5-83A8-4BC4-83C4-16C5E75B65CE}" dt="2021-09-13T15:42:01.454" v="8289" actId="2696"/>
          <pc:sldLayoutMkLst>
            <pc:docMk/>
            <pc:sldMasterMk cId="2146924357" sldId="2147483892"/>
            <pc:sldLayoutMk cId="3075370272" sldId="2147483895"/>
          </pc:sldLayoutMkLst>
        </pc:sldLayoutChg>
        <pc:sldLayoutChg chg="del">
          <pc:chgData name="Uchiyama Yusuke" userId="145afaf969fa1ae9" providerId="LiveId" clId="{B0EC8CC5-83A8-4BC4-83C4-16C5E75B65CE}" dt="2021-09-14T22:48:51.512" v="10891" actId="2696"/>
          <pc:sldLayoutMkLst>
            <pc:docMk/>
            <pc:sldMasterMk cId="2146924357" sldId="2147483892"/>
            <pc:sldLayoutMk cId="1764633632" sldId="2147483897"/>
          </pc:sldLayoutMkLst>
        </pc:sldLayoutChg>
        <pc:sldLayoutChg chg="del">
          <pc:chgData name="Uchiyama Yusuke" userId="145afaf969fa1ae9" providerId="LiveId" clId="{B0EC8CC5-83A8-4BC4-83C4-16C5E75B65CE}" dt="2021-09-13T15:42:06.835" v="8290" actId="2696"/>
          <pc:sldLayoutMkLst>
            <pc:docMk/>
            <pc:sldMasterMk cId="2146924357" sldId="2147483892"/>
            <pc:sldLayoutMk cId="4190380032" sldId="2147483898"/>
          </pc:sldLayoutMkLst>
        </pc:sldLayoutChg>
        <pc:sldLayoutChg chg="del">
          <pc:chgData name="Uchiyama Yusuke" userId="145afaf969fa1ae9" providerId="LiveId" clId="{B0EC8CC5-83A8-4BC4-83C4-16C5E75B65CE}" dt="2021-09-13T15:42:13.222" v="8291" actId="2696"/>
          <pc:sldLayoutMkLst>
            <pc:docMk/>
            <pc:sldMasterMk cId="2146924357" sldId="2147483892"/>
            <pc:sldLayoutMk cId="499610410" sldId="2147483901"/>
          </pc:sldLayoutMkLst>
        </pc:sldLayoutChg>
        <pc:sldLayoutChg chg="del">
          <pc:chgData name="Uchiyama Yusuke" userId="145afaf969fa1ae9" providerId="LiveId" clId="{B0EC8CC5-83A8-4BC4-83C4-16C5E75B65CE}" dt="2021-09-13T15:42:13.971" v="8292" actId="2696"/>
          <pc:sldLayoutMkLst>
            <pc:docMk/>
            <pc:sldMasterMk cId="2146924357" sldId="2147483892"/>
            <pc:sldLayoutMk cId="2808189326" sldId="2147483902"/>
          </pc:sldLayoutMkLst>
        </pc:sldLayoutChg>
        <pc:sldLayoutChg chg="del">
          <pc:chgData name="Uchiyama Yusuke" userId="145afaf969fa1ae9" providerId="LiveId" clId="{B0EC8CC5-83A8-4BC4-83C4-16C5E75B65CE}" dt="2021-09-13T15:42:17.093" v="8293" actId="2696"/>
          <pc:sldLayoutMkLst>
            <pc:docMk/>
            <pc:sldMasterMk cId="2146924357" sldId="2147483892"/>
            <pc:sldLayoutMk cId="4233700890" sldId="2147483904"/>
          </pc:sldLayoutMkLst>
        </pc:sldLayoutChg>
        <pc:sldLayoutChg chg="del">
          <pc:chgData name="Uchiyama Yusuke" userId="145afaf969fa1ae9" providerId="LiveId" clId="{B0EC8CC5-83A8-4BC4-83C4-16C5E75B65CE}" dt="2021-09-13T15:42:17.665" v="8294" actId="2696"/>
          <pc:sldLayoutMkLst>
            <pc:docMk/>
            <pc:sldMasterMk cId="2146924357" sldId="2147483892"/>
            <pc:sldLayoutMk cId="3263862329" sldId="2147483905"/>
          </pc:sldLayoutMkLst>
        </pc:sldLayoutChg>
        <pc:sldLayoutChg chg="del">
          <pc:chgData name="Uchiyama Yusuke" userId="145afaf969fa1ae9" providerId="LiveId" clId="{B0EC8CC5-83A8-4BC4-83C4-16C5E75B65CE}" dt="2021-09-16T07:37:12.166" v="13100" actId="2696"/>
          <pc:sldLayoutMkLst>
            <pc:docMk/>
            <pc:sldMasterMk cId="2146924357" sldId="2147483892"/>
            <pc:sldLayoutMk cId="389596578" sldId="2147483910"/>
          </pc:sldLayoutMkLst>
        </pc:sldLayoutChg>
        <pc:sldLayoutChg chg="new del mod">
          <pc:chgData name="Uchiyama Yusuke" userId="145afaf969fa1ae9" providerId="LiveId" clId="{B0EC8CC5-83A8-4BC4-83C4-16C5E75B65CE}" dt="2021-09-14T22:48:25.655" v="10884" actId="11236"/>
          <pc:sldLayoutMkLst>
            <pc:docMk/>
            <pc:sldMasterMk cId="2146924357" sldId="2147483892"/>
            <pc:sldLayoutMk cId="3543688045" sldId="2147483910"/>
          </pc:sldLayoutMkLst>
        </pc:sldLayoutChg>
        <pc:sldLayoutChg chg="new del mod">
          <pc:chgData name="Uchiyama Yusuke" userId="145afaf969fa1ae9" providerId="LiveId" clId="{B0EC8CC5-83A8-4BC4-83C4-16C5E75B65CE}" dt="2021-09-14T22:48:25.075" v="10883" actId="11236"/>
          <pc:sldLayoutMkLst>
            <pc:docMk/>
            <pc:sldMasterMk cId="2146924357" sldId="2147483892"/>
            <pc:sldLayoutMk cId="3707437467" sldId="2147483911"/>
          </pc:sldLayoutMkLst>
        </pc:sldLayoutChg>
      </pc:sldMasterChg>
      <pc:sldMasterChg chg="new del mod addSldLayout delSldLayout">
        <pc:chgData name="Uchiyama Yusuke" userId="145afaf969fa1ae9" providerId="LiveId" clId="{B0EC8CC5-83A8-4BC4-83C4-16C5E75B65CE}" dt="2021-09-14T22:48:40.032" v="10888" actId="6938"/>
        <pc:sldMasterMkLst>
          <pc:docMk/>
          <pc:sldMasterMk cId="3746108821" sldId="2147483910"/>
        </pc:sldMasterMkLst>
        <pc:sldLayoutChg chg="new del replId">
          <pc:chgData name="Uchiyama Yusuke" userId="145afaf969fa1ae9" providerId="LiveId" clId="{B0EC8CC5-83A8-4BC4-83C4-16C5E75B65CE}" dt="2021-09-14T22:48:40.032" v="10888" actId="6938"/>
          <pc:sldLayoutMkLst>
            <pc:docMk/>
            <pc:sldMasterMk cId="3746108821" sldId="2147483910"/>
            <pc:sldLayoutMk cId="3943423359" sldId="2147483911"/>
          </pc:sldLayoutMkLst>
        </pc:sldLayoutChg>
        <pc:sldLayoutChg chg="new del replId">
          <pc:chgData name="Uchiyama Yusuke" userId="145afaf969fa1ae9" providerId="LiveId" clId="{B0EC8CC5-83A8-4BC4-83C4-16C5E75B65CE}" dt="2021-09-14T22:48:40.032" v="10888" actId="6938"/>
          <pc:sldLayoutMkLst>
            <pc:docMk/>
            <pc:sldMasterMk cId="3746108821" sldId="2147483910"/>
            <pc:sldLayoutMk cId="1000216862" sldId="2147483912"/>
          </pc:sldLayoutMkLst>
        </pc:sldLayoutChg>
        <pc:sldLayoutChg chg="new del replId">
          <pc:chgData name="Uchiyama Yusuke" userId="145afaf969fa1ae9" providerId="LiveId" clId="{B0EC8CC5-83A8-4BC4-83C4-16C5E75B65CE}" dt="2021-09-14T22:48:40.032" v="10888" actId="6938"/>
          <pc:sldLayoutMkLst>
            <pc:docMk/>
            <pc:sldMasterMk cId="3746108821" sldId="2147483910"/>
            <pc:sldLayoutMk cId="165668254" sldId="2147483913"/>
          </pc:sldLayoutMkLst>
        </pc:sldLayoutChg>
        <pc:sldLayoutChg chg="new del replId">
          <pc:chgData name="Uchiyama Yusuke" userId="145afaf969fa1ae9" providerId="LiveId" clId="{B0EC8CC5-83A8-4BC4-83C4-16C5E75B65CE}" dt="2021-09-14T22:48:40.032" v="10888" actId="6938"/>
          <pc:sldLayoutMkLst>
            <pc:docMk/>
            <pc:sldMasterMk cId="3746108821" sldId="2147483910"/>
            <pc:sldLayoutMk cId="610932519" sldId="2147483914"/>
          </pc:sldLayoutMkLst>
        </pc:sldLayoutChg>
        <pc:sldLayoutChg chg="new del replId">
          <pc:chgData name="Uchiyama Yusuke" userId="145afaf969fa1ae9" providerId="LiveId" clId="{B0EC8CC5-83A8-4BC4-83C4-16C5E75B65CE}" dt="2021-09-14T22:48:40.032" v="10888" actId="6938"/>
          <pc:sldLayoutMkLst>
            <pc:docMk/>
            <pc:sldMasterMk cId="3746108821" sldId="2147483910"/>
            <pc:sldLayoutMk cId="3658444253" sldId="2147483915"/>
          </pc:sldLayoutMkLst>
        </pc:sldLayoutChg>
        <pc:sldLayoutChg chg="new del replId">
          <pc:chgData name="Uchiyama Yusuke" userId="145afaf969fa1ae9" providerId="LiveId" clId="{B0EC8CC5-83A8-4BC4-83C4-16C5E75B65CE}" dt="2021-09-14T22:48:40.032" v="10888" actId="6938"/>
          <pc:sldLayoutMkLst>
            <pc:docMk/>
            <pc:sldMasterMk cId="3746108821" sldId="2147483910"/>
            <pc:sldLayoutMk cId="245686399" sldId="2147483916"/>
          </pc:sldLayoutMkLst>
        </pc:sldLayoutChg>
        <pc:sldLayoutChg chg="new del replId">
          <pc:chgData name="Uchiyama Yusuke" userId="145afaf969fa1ae9" providerId="LiveId" clId="{B0EC8CC5-83A8-4BC4-83C4-16C5E75B65CE}" dt="2021-09-14T22:48:40.032" v="10888" actId="6938"/>
          <pc:sldLayoutMkLst>
            <pc:docMk/>
            <pc:sldMasterMk cId="3746108821" sldId="2147483910"/>
            <pc:sldLayoutMk cId="126231810" sldId="2147483917"/>
          </pc:sldLayoutMkLst>
        </pc:sldLayoutChg>
        <pc:sldLayoutChg chg="new del replId">
          <pc:chgData name="Uchiyama Yusuke" userId="145afaf969fa1ae9" providerId="LiveId" clId="{B0EC8CC5-83A8-4BC4-83C4-16C5E75B65CE}" dt="2021-09-14T22:48:40.032" v="10888" actId="6938"/>
          <pc:sldLayoutMkLst>
            <pc:docMk/>
            <pc:sldMasterMk cId="3746108821" sldId="2147483910"/>
            <pc:sldLayoutMk cId="3566545415" sldId="2147483918"/>
          </pc:sldLayoutMkLst>
        </pc:sldLayoutChg>
        <pc:sldLayoutChg chg="new del replId">
          <pc:chgData name="Uchiyama Yusuke" userId="145afaf969fa1ae9" providerId="LiveId" clId="{B0EC8CC5-83A8-4BC4-83C4-16C5E75B65CE}" dt="2021-09-14T22:48:40.032" v="10888" actId="6938"/>
          <pc:sldLayoutMkLst>
            <pc:docMk/>
            <pc:sldMasterMk cId="3746108821" sldId="2147483910"/>
            <pc:sldLayoutMk cId="2742335945" sldId="2147483919"/>
          </pc:sldLayoutMkLst>
        </pc:sldLayoutChg>
        <pc:sldLayoutChg chg="new del replId">
          <pc:chgData name="Uchiyama Yusuke" userId="145afaf969fa1ae9" providerId="LiveId" clId="{B0EC8CC5-83A8-4BC4-83C4-16C5E75B65CE}" dt="2021-09-14T22:48:40.032" v="10888" actId="6938"/>
          <pc:sldLayoutMkLst>
            <pc:docMk/>
            <pc:sldMasterMk cId="3746108821" sldId="2147483910"/>
            <pc:sldLayoutMk cId="3375302137" sldId="2147483920"/>
          </pc:sldLayoutMkLst>
        </pc:sldLayoutChg>
        <pc:sldLayoutChg chg="new del replId">
          <pc:chgData name="Uchiyama Yusuke" userId="145afaf969fa1ae9" providerId="LiveId" clId="{B0EC8CC5-83A8-4BC4-83C4-16C5E75B65CE}" dt="2021-09-14T22:48:40.032" v="10888" actId="6938"/>
          <pc:sldLayoutMkLst>
            <pc:docMk/>
            <pc:sldMasterMk cId="3746108821" sldId="2147483910"/>
            <pc:sldLayoutMk cId="3685823204" sldId="214748392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48646" y="1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D1DCB5-67D5-4CA9-ADB0-0C1150528279}" type="datetimeFigureOut">
              <a:rPr kumimoji="1" lang="ja-JP" altLang="en-US" smtClean="0"/>
              <a:t>2021/9/17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77900" y="1241425"/>
            <a:ext cx="48387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450" y="4779487"/>
            <a:ext cx="5435600" cy="3910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433108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48646" y="9433108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B8151E-2A25-4A58-A9CB-36484F9B24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8636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04652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1pPr>
    <a:lvl2pPr marL="402325" algn="l" defTabSz="804652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2pPr>
    <a:lvl3pPr marL="804652" algn="l" defTabSz="804652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3pPr>
    <a:lvl4pPr marL="1206977" algn="l" defTabSz="804652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4pPr>
    <a:lvl5pPr marL="1609302" algn="l" defTabSz="804652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5pPr>
    <a:lvl6pPr marL="2011628" algn="l" defTabSz="804652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6pPr>
    <a:lvl7pPr marL="2413954" algn="l" defTabSz="804652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7pPr>
    <a:lvl8pPr marL="2816279" algn="l" defTabSz="804652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8pPr>
    <a:lvl9pPr marL="3218605" algn="l" defTabSz="804652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0348" y="770467"/>
            <a:ext cx="8760618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7008" spc="-95" baseline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2355" y="4206876"/>
            <a:ext cx="7497913" cy="1645920"/>
          </a:xfrm>
        </p:spPr>
        <p:txBody>
          <a:bodyPr>
            <a:normAutofit/>
          </a:bodyPr>
          <a:lstStyle>
            <a:lvl1pPr marL="0" indent="0" algn="l">
              <a:buNone/>
              <a:defRPr sz="2549">
                <a:solidFill>
                  <a:schemeClr val="bg1"/>
                </a:solidFill>
                <a:latin typeface="+mn-lt"/>
              </a:defRPr>
            </a:lvl1pPr>
            <a:lvl2pPr marL="364098" indent="0" algn="ctr">
              <a:buNone/>
              <a:defRPr sz="2230"/>
            </a:lvl2pPr>
            <a:lvl3pPr marL="728196" indent="0" algn="ctr">
              <a:buNone/>
              <a:defRPr sz="1911"/>
            </a:lvl3pPr>
            <a:lvl4pPr marL="1092295" indent="0" algn="ctr">
              <a:buNone/>
              <a:defRPr sz="1593"/>
            </a:lvl4pPr>
            <a:lvl5pPr marL="1456393" indent="0" algn="ctr">
              <a:buNone/>
              <a:defRPr sz="1593"/>
            </a:lvl5pPr>
            <a:lvl6pPr marL="1820491" indent="0" algn="ctr">
              <a:buNone/>
              <a:defRPr sz="1593"/>
            </a:lvl6pPr>
            <a:lvl7pPr marL="2184589" indent="0" algn="ctr">
              <a:buNone/>
              <a:defRPr sz="1593"/>
            </a:lvl7pPr>
            <a:lvl8pPr marL="2548687" indent="0" algn="ctr">
              <a:buNone/>
              <a:defRPr sz="1593"/>
            </a:lvl8pPr>
            <a:lvl9pPr marL="2912786" indent="0" algn="ctr">
              <a:buNone/>
              <a:defRPr sz="1593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1E5240EE-B25B-45A9-A9E5-04D350C64D26}" type="datetime4">
              <a:rPr lang="en-US" altLang="ja-JP" smtClean="0"/>
              <a:t>September 17, 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878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02839" y="0"/>
            <a:ext cx="330316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712391" y="542282"/>
            <a:ext cx="2748915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185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125" y="762001"/>
            <a:ext cx="4953000" cy="4572000"/>
          </a:xfrm>
        </p:spPr>
        <p:txBody>
          <a:bodyPr>
            <a:normAutofit/>
          </a:bodyPr>
          <a:lstStyle>
            <a:lvl1pPr>
              <a:defRPr sz="1593"/>
            </a:lvl1pPr>
            <a:lvl2pPr>
              <a:defRPr sz="1434"/>
            </a:lvl2pPr>
            <a:lvl3pPr>
              <a:defRPr sz="1274"/>
            </a:lvl3pPr>
            <a:lvl4pPr>
              <a:defRPr sz="1115"/>
            </a:lvl4pPr>
            <a:lvl5pPr>
              <a:defRPr sz="1115"/>
            </a:lvl5pPr>
            <a:lvl6pPr>
              <a:defRPr sz="1593"/>
            </a:lvl6pPr>
            <a:lvl7pPr>
              <a:defRPr sz="1593"/>
            </a:lvl7pPr>
            <a:lvl8pPr>
              <a:defRPr sz="1593"/>
            </a:lvl8pPr>
            <a:lvl9pPr>
              <a:defRPr sz="1593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CD240-98C7-4229-B02D-F1A2FC1A6D10}" type="datetime4">
              <a:rPr lang="en-US" altLang="ja-JP" smtClean="0"/>
              <a:t>September 17,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712391" y="2691685"/>
            <a:ext cx="2748915" cy="2970746"/>
          </a:xfrm>
        </p:spPr>
        <p:txBody>
          <a:bodyPr/>
          <a:lstStyle>
            <a:lvl1pPr>
              <a:defRPr sz="1911">
                <a:solidFill>
                  <a:schemeClr val="bg1"/>
                </a:solidFill>
              </a:defRPr>
            </a:lvl1pPr>
            <a:lvl2pPr>
              <a:defRPr sz="1593">
                <a:solidFill>
                  <a:schemeClr val="bg1"/>
                </a:solidFill>
              </a:defRPr>
            </a:lvl2pPr>
            <a:lvl3pPr>
              <a:defRPr sz="1434">
                <a:solidFill>
                  <a:schemeClr val="bg1"/>
                </a:solidFill>
              </a:defRPr>
            </a:lvl3pPr>
            <a:lvl4pPr>
              <a:defRPr sz="1274">
                <a:solidFill>
                  <a:schemeClr val="bg1"/>
                </a:solidFill>
              </a:defRPr>
            </a:lvl4pPr>
            <a:lvl5pPr>
              <a:defRPr sz="1274">
                <a:solidFill>
                  <a:schemeClr val="bg1"/>
                </a:solidFill>
              </a:defRPr>
            </a:lvl5pPr>
            <a:lvl6pPr>
              <a:defRPr sz="1274"/>
            </a:lvl6pPr>
            <a:lvl7pPr>
              <a:defRPr sz="1274"/>
            </a:lvl7pPr>
            <a:lvl8pPr>
              <a:defRPr sz="1274"/>
            </a:lvl8pPr>
            <a:lvl9pPr>
              <a:defRPr sz="1274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907704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784" y="1297064"/>
            <a:ext cx="8760309" cy="4656423"/>
          </a:xfrm>
        </p:spPr>
        <p:txBody>
          <a:bodyPr>
            <a:noAutofit/>
          </a:bodyPr>
          <a:lstStyle>
            <a:lvl1pPr marL="286980" indent="-286980">
              <a:buFont typeface="Wingdings" panose="05000000000000000000" pitchFamily="2" charset="2"/>
              <a:buChar char="l"/>
              <a:defRPr sz="2230"/>
            </a:lvl1pPr>
            <a:lvl2pPr marL="495578" indent="-208598">
              <a:buFont typeface="Wingdings" panose="05000000000000000000" pitchFamily="2" charset="2"/>
              <a:buChar char="p"/>
              <a:tabLst>
                <a:tab pos="217448" algn="l"/>
              </a:tabLst>
              <a:defRPr sz="1593"/>
            </a:lvl2pPr>
            <a:lvl3pPr marL="495578" indent="-259167">
              <a:defRPr sz="1434"/>
            </a:lvl3pPr>
            <a:lvl4pPr marL="643494" indent="-147916">
              <a:buFont typeface="Wingdings" panose="05000000000000000000" pitchFamily="2" charset="2"/>
              <a:buChar char="n"/>
              <a:defRPr sz="1274"/>
            </a:lvl4pPr>
            <a:lvl5pPr marL="782558" indent="-108724">
              <a:defRPr sz="1115"/>
            </a:lvl5pPr>
            <a:lvl6pPr>
              <a:defRPr sz="1274"/>
            </a:lvl6pPr>
            <a:lvl7pPr>
              <a:defRPr sz="1274"/>
            </a:lvl7pPr>
            <a:lvl8pPr>
              <a:defRPr sz="1274"/>
            </a:lvl8pPr>
            <a:lvl9pPr>
              <a:defRPr sz="1274"/>
            </a:lvl9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1294F-C72C-4852-B348-C64759786D48}" type="datetime4">
              <a:rPr lang="en-US" altLang="ja-JP" smtClean="0"/>
              <a:t>September 17, 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029576" y="5623430"/>
            <a:ext cx="1458906" cy="1397039"/>
          </a:xfrm>
        </p:spPr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87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>
                <a:solidFill>
                  <a:schemeClr val="tx2"/>
                </a:solidFill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CD240-98C7-4229-B02D-F1A2FC1A6D10}" type="datetime4">
              <a:rPr lang="en-US" altLang="ja-JP" smtClean="0"/>
              <a:t>September 17, 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806542" y="14445"/>
            <a:ext cx="1088571" cy="823655"/>
          </a:xfrm>
        </p:spPr>
        <p:txBody>
          <a:bodyPr/>
          <a:lstStyle>
            <a:lvl1pPr>
              <a:defRPr sz="5400"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コンテンツ プレースホルダー 13">
            <a:extLst>
              <a:ext uri="{FF2B5EF4-FFF2-40B4-BE49-F238E27FC236}">
                <a16:creationId xmlns:a16="http://schemas.microsoft.com/office/drawing/2014/main" id="{C7DDFF36-C93E-469D-A54B-0D5EE71AF20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7213" y="1282699"/>
            <a:ext cx="8729972" cy="4859039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3981569266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347" y="767419"/>
            <a:ext cx="8759381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008" b="0" baseline="0"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2353" y="4204209"/>
            <a:ext cx="7496366" cy="1645920"/>
          </a:xfrm>
        </p:spPr>
        <p:txBody>
          <a:bodyPr anchor="t">
            <a:normAutofit/>
          </a:bodyPr>
          <a:lstStyle>
            <a:lvl1pPr marL="0" indent="0">
              <a:buNone/>
              <a:defRPr sz="2549">
                <a:solidFill>
                  <a:schemeClr val="tx1"/>
                </a:solidFill>
                <a:latin typeface="+mj-lt"/>
              </a:defRPr>
            </a:lvl1pPr>
            <a:lvl2pPr marL="364098" indent="0">
              <a:buNone/>
              <a:defRPr sz="1434">
                <a:solidFill>
                  <a:schemeClr val="tx1">
                    <a:tint val="75000"/>
                  </a:schemeClr>
                </a:solidFill>
              </a:defRPr>
            </a:lvl2pPr>
            <a:lvl3pPr marL="728196" indent="0">
              <a:buNone/>
              <a:defRPr sz="1274">
                <a:solidFill>
                  <a:schemeClr val="tx1">
                    <a:tint val="75000"/>
                  </a:schemeClr>
                </a:solidFill>
              </a:defRPr>
            </a:lvl3pPr>
            <a:lvl4pPr marL="1092295" indent="0">
              <a:buNone/>
              <a:defRPr sz="1115">
                <a:solidFill>
                  <a:schemeClr val="tx1">
                    <a:tint val="75000"/>
                  </a:schemeClr>
                </a:solidFill>
              </a:defRPr>
            </a:lvl4pPr>
            <a:lvl5pPr marL="1456393" indent="0">
              <a:buNone/>
              <a:defRPr sz="1115">
                <a:solidFill>
                  <a:schemeClr val="tx1">
                    <a:tint val="75000"/>
                  </a:schemeClr>
                </a:solidFill>
              </a:defRPr>
            </a:lvl5pPr>
            <a:lvl6pPr marL="1820491" indent="0">
              <a:buNone/>
              <a:defRPr sz="1115">
                <a:solidFill>
                  <a:schemeClr val="tx1">
                    <a:tint val="75000"/>
                  </a:schemeClr>
                </a:solidFill>
              </a:defRPr>
            </a:lvl6pPr>
            <a:lvl7pPr marL="2184589" indent="0">
              <a:buNone/>
              <a:defRPr sz="1115">
                <a:solidFill>
                  <a:schemeClr val="tx1">
                    <a:tint val="75000"/>
                  </a:schemeClr>
                </a:solidFill>
              </a:defRPr>
            </a:lvl7pPr>
            <a:lvl8pPr marL="2548687" indent="0">
              <a:buNone/>
              <a:defRPr sz="1115">
                <a:solidFill>
                  <a:schemeClr val="tx1">
                    <a:tint val="75000"/>
                  </a:schemeClr>
                </a:solidFill>
              </a:defRPr>
            </a:lvl8pPr>
            <a:lvl9pPr marL="2912786" indent="0">
              <a:buNone/>
              <a:defRPr sz="111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829DF-81C2-4F5D-9884-0CE4A1C68A7E}" type="datetime4">
              <a:rPr lang="en-US" altLang="ja-JP" smtClean="0"/>
              <a:t>September 17,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175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B59F4-3920-45D5-A720-D8AFE64A7754}" type="datetime4">
              <a:rPr lang="en-US" altLang="ja-JP" smtClean="0"/>
              <a:t>September 17, 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048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1BEE3-4A09-486E-BD8C-B252D540E24E}" type="datetime4">
              <a:rPr lang="en-US" altLang="ja-JP" smtClean="0"/>
              <a:t>September 17,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469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495" y="5418668"/>
            <a:ext cx="8759381" cy="613283"/>
          </a:xfrm>
        </p:spPr>
        <p:txBody>
          <a:bodyPr anchor="b">
            <a:normAutofit/>
          </a:bodyPr>
          <a:lstStyle>
            <a:lvl1pPr>
              <a:defRPr sz="2549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906000" cy="53309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637"/>
              </a:spcBef>
              <a:buNone/>
              <a:defRPr sz="254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64098" indent="0">
              <a:buNone/>
              <a:defRPr sz="2230"/>
            </a:lvl2pPr>
            <a:lvl3pPr marL="728196" indent="0">
              <a:buNone/>
              <a:defRPr sz="1911"/>
            </a:lvl3pPr>
            <a:lvl4pPr marL="1092295" indent="0">
              <a:buNone/>
              <a:defRPr sz="1593"/>
            </a:lvl4pPr>
            <a:lvl5pPr marL="1456393" indent="0">
              <a:buNone/>
              <a:defRPr sz="1593"/>
            </a:lvl5pPr>
            <a:lvl6pPr marL="1820491" indent="0">
              <a:buNone/>
              <a:defRPr sz="1593"/>
            </a:lvl6pPr>
            <a:lvl7pPr marL="2184589" indent="0">
              <a:buNone/>
              <a:defRPr sz="1593"/>
            </a:lvl7pPr>
            <a:lvl8pPr marL="2548687" indent="0">
              <a:buNone/>
              <a:defRPr sz="1593"/>
            </a:lvl8pPr>
            <a:lvl9pPr marL="2912786" indent="0">
              <a:buNone/>
              <a:defRPr sz="1593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9784" y="5909735"/>
            <a:ext cx="7498842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115">
                <a:solidFill>
                  <a:srgbClr val="262626"/>
                </a:solidFill>
              </a:defRPr>
            </a:lvl1pPr>
            <a:lvl2pPr marL="364098" indent="0">
              <a:buNone/>
              <a:defRPr sz="955"/>
            </a:lvl2pPr>
            <a:lvl3pPr marL="728196" indent="0">
              <a:buNone/>
              <a:defRPr sz="796"/>
            </a:lvl3pPr>
            <a:lvl4pPr marL="1092295" indent="0">
              <a:buNone/>
              <a:defRPr sz="717"/>
            </a:lvl4pPr>
            <a:lvl5pPr marL="1456393" indent="0">
              <a:buNone/>
              <a:defRPr sz="717"/>
            </a:lvl5pPr>
            <a:lvl6pPr marL="1820491" indent="0">
              <a:buNone/>
              <a:defRPr sz="717"/>
            </a:lvl6pPr>
            <a:lvl7pPr marL="2184589" indent="0">
              <a:buNone/>
              <a:defRPr sz="717"/>
            </a:lvl7pPr>
            <a:lvl8pPr marL="2548687" indent="0">
              <a:buNone/>
              <a:defRPr sz="717"/>
            </a:lvl8pPr>
            <a:lvl9pPr marL="2912786" indent="0">
              <a:buNone/>
              <a:defRPr sz="71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93CEE98A-3FE0-4392-A864-D55955427FC8}" type="datetime4">
              <a:rPr lang="en-US" altLang="ja-JP" smtClean="0"/>
              <a:t>September 17, 2021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7932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784" y="1297064"/>
            <a:ext cx="8760309" cy="4656423"/>
          </a:xfrm>
        </p:spPr>
        <p:txBody>
          <a:bodyPr>
            <a:noAutofit/>
          </a:bodyPr>
          <a:lstStyle>
            <a:lvl1pPr marL="286980" indent="-286980">
              <a:buFont typeface="Wingdings" panose="05000000000000000000" pitchFamily="2" charset="2"/>
              <a:buChar char="l"/>
              <a:defRPr sz="2230"/>
            </a:lvl1pPr>
            <a:lvl2pPr marL="495578" indent="-208598">
              <a:buFont typeface="Wingdings" panose="05000000000000000000" pitchFamily="2" charset="2"/>
              <a:buChar char="p"/>
              <a:tabLst>
                <a:tab pos="217448" algn="l"/>
              </a:tabLst>
              <a:defRPr sz="1593"/>
            </a:lvl2pPr>
            <a:lvl3pPr marL="495578" indent="-259167">
              <a:defRPr sz="1434"/>
            </a:lvl3pPr>
            <a:lvl4pPr marL="643494" indent="-147916">
              <a:buFont typeface="Wingdings" panose="05000000000000000000" pitchFamily="2" charset="2"/>
              <a:buChar char="n"/>
              <a:defRPr sz="1274"/>
            </a:lvl4pPr>
            <a:lvl5pPr marL="782558" indent="-108724">
              <a:defRPr sz="1115"/>
            </a:lvl5pPr>
            <a:lvl6pPr>
              <a:defRPr sz="1274"/>
            </a:lvl6pPr>
            <a:lvl7pPr>
              <a:defRPr sz="1274"/>
            </a:lvl7pPr>
            <a:lvl8pPr>
              <a:defRPr sz="1274"/>
            </a:lvl8pPr>
            <a:lvl9pPr>
              <a:defRPr sz="1274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1294F-C72C-4852-B348-C64759786D48}" type="datetime4">
              <a:rPr lang="en-US" altLang="ja-JP" smtClean="0"/>
              <a:t>September 17, 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029576" y="5623430"/>
            <a:ext cx="1458906" cy="1397039"/>
          </a:xfrm>
        </p:spPr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348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783" y="1297064"/>
            <a:ext cx="3789045" cy="4656423"/>
          </a:xfrm>
        </p:spPr>
        <p:txBody>
          <a:bodyPr>
            <a:noAutofit/>
          </a:bodyPr>
          <a:lstStyle>
            <a:lvl1pPr marL="72820" indent="-72820">
              <a:buFont typeface="Wingdings" panose="05000000000000000000" pitchFamily="2" charset="2"/>
              <a:buChar char="p"/>
              <a:defRPr sz="1593"/>
            </a:lvl1pPr>
            <a:lvl2pPr marL="360306" indent="-214919">
              <a:buFont typeface="Wingdings" panose="05000000000000000000" pitchFamily="2" charset="2"/>
              <a:buChar char="l"/>
              <a:defRPr sz="1434"/>
            </a:lvl2pPr>
            <a:lvl3pPr marL="496842" indent="-136537">
              <a:buFont typeface="Arial" panose="020B0604020202020204" pitchFamily="34" charset="0"/>
              <a:buChar char="̶"/>
              <a:defRPr sz="1274"/>
            </a:lvl3pPr>
            <a:lvl4pPr>
              <a:defRPr sz="1115"/>
            </a:lvl4pPr>
            <a:lvl5pPr>
              <a:defRPr sz="1115"/>
            </a:lvl5pPr>
            <a:lvl6pPr>
              <a:defRPr sz="1274"/>
            </a:lvl6pPr>
            <a:lvl7pPr>
              <a:defRPr sz="1274"/>
            </a:lvl7pPr>
            <a:lvl8pPr>
              <a:defRPr sz="1274"/>
            </a:lvl8pPr>
            <a:lvl9pPr>
              <a:defRPr sz="1274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1182" y="1297064"/>
            <a:ext cx="3789045" cy="4654329"/>
          </a:xfrm>
        </p:spPr>
        <p:txBody>
          <a:bodyPr>
            <a:noAutofit/>
          </a:bodyPr>
          <a:lstStyle>
            <a:lvl1pPr marL="72820" indent="-72820">
              <a:buFont typeface="Wingdings" panose="05000000000000000000" pitchFamily="2" charset="2"/>
              <a:buChar char="p"/>
              <a:defRPr sz="1593"/>
            </a:lvl1pPr>
            <a:lvl2pPr marL="360306" indent="-214919">
              <a:buFont typeface="Wingdings" panose="05000000000000000000" pitchFamily="2" charset="2"/>
              <a:buChar char="l"/>
              <a:defRPr sz="1434"/>
            </a:lvl2pPr>
            <a:lvl3pPr marL="496842" indent="-136537">
              <a:buFont typeface="Arial" panose="020B0604020202020204" pitchFamily="34" charset="0"/>
              <a:buChar char="̶"/>
              <a:defRPr sz="1274"/>
            </a:lvl3pPr>
            <a:lvl4pPr>
              <a:defRPr sz="1115"/>
            </a:lvl4pPr>
            <a:lvl5pPr>
              <a:defRPr sz="1115"/>
            </a:lvl5pPr>
            <a:lvl6pPr>
              <a:defRPr sz="1274"/>
            </a:lvl6pPr>
            <a:lvl7pPr>
              <a:defRPr sz="1274"/>
            </a:lvl7pPr>
            <a:lvl8pPr>
              <a:defRPr sz="1274"/>
            </a:lvl8pPr>
            <a:lvl9pPr>
              <a:defRPr sz="1274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CD240-98C7-4229-B02D-F1A2FC1A6D10}" type="datetime4">
              <a:rPr lang="en-US" altLang="ja-JP" smtClean="0"/>
              <a:t>September 17, 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50623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31865" y="0"/>
            <a:ext cx="287413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125" y="1708250"/>
            <a:ext cx="4953000" cy="4168162"/>
          </a:xfrm>
        </p:spPr>
        <p:txBody>
          <a:bodyPr>
            <a:normAutofit/>
          </a:bodyPr>
          <a:lstStyle>
            <a:lvl1pPr>
              <a:defRPr sz="1593"/>
            </a:lvl1pPr>
            <a:lvl2pPr>
              <a:defRPr sz="1434"/>
            </a:lvl2pPr>
            <a:lvl3pPr>
              <a:defRPr sz="1274"/>
            </a:lvl3pPr>
            <a:lvl4pPr>
              <a:defRPr sz="1115"/>
            </a:lvl4pPr>
            <a:lvl5pPr>
              <a:defRPr sz="1115"/>
            </a:lvl5pPr>
            <a:lvl6pPr>
              <a:defRPr sz="1593"/>
            </a:lvl6pPr>
            <a:lvl7pPr>
              <a:defRPr sz="1593"/>
            </a:lvl7pPr>
            <a:lvl8pPr>
              <a:defRPr sz="1593"/>
            </a:lvl8pPr>
            <a:lvl9pPr>
              <a:defRPr sz="1593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CD240-98C7-4229-B02D-F1A2FC1A6D10}" type="datetime4">
              <a:rPr lang="en-US" altLang="ja-JP" smtClean="0"/>
              <a:t>September 17,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7120690" y="1708250"/>
            <a:ext cx="2589981" cy="4168162"/>
          </a:xfrm>
        </p:spPr>
        <p:txBody>
          <a:bodyPr/>
          <a:lstStyle>
            <a:lvl1pPr>
              <a:defRPr sz="1911">
                <a:solidFill>
                  <a:schemeClr val="bg1"/>
                </a:solidFill>
              </a:defRPr>
            </a:lvl1pPr>
            <a:lvl2pPr>
              <a:defRPr sz="1593">
                <a:solidFill>
                  <a:schemeClr val="bg1"/>
                </a:solidFill>
              </a:defRPr>
            </a:lvl2pPr>
            <a:lvl3pPr>
              <a:defRPr sz="1434">
                <a:solidFill>
                  <a:schemeClr val="bg1"/>
                </a:solidFill>
              </a:defRPr>
            </a:lvl3pPr>
            <a:lvl4pPr>
              <a:defRPr sz="1274">
                <a:solidFill>
                  <a:schemeClr val="bg1"/>
                </a:solidFill>
              </a:defRPr>
            </a:lvl4pPr>
            <a:lvl5pPr>
              <a:defRPr sz="1274">
                <a:solidFill>
                  <a:schemeClr val="bg1"/>
                </a:solidFill>
              </a:defRPr>
            </a:lvl5pPr>
            <a:lvl6pPr>
              <a:defRPr sz="1274"/>
            </a:lvl6pPr>
            <a:lvl7pPr>
              <a:defRPr sz="1274"/>
            </a:lvl7pPr>
            <a:lvl8pPr>
              <a:defRPr sz="1274"/>
            </a:lvl8pPr>
            <a:lvl9pPr>
              <a:defRPr sz="1274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1" name="Title 9"/>
          <p:cNvSpPr>
            <a:spLocks noGrp="1"/>
          </p:cNvSpPr>
          <p:nvPr>
            <p:ph type="title"/>
          </p:nvPr>
        </p:nvSpPr>
        <p:spPr>
          <a:xfrm>
            <a:off x="533996" y="486000"/>
            <a:ext cx="6068842" cy="1080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820723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7213" y="331158"/>
            <a:ext cx="8752880" cy="8236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784" y="1297062"/>
            <a:ext cx="8737401" cy="4859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ja-JP" dirty="0"/>
              <a:t>master </a:t>
            </a:r>
            <a:r>
              <a:rPr lang="ja-JP" altLang="en-US" dirty="0"/>
              <a:t>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  <a:r>
              <a:rPr lang="en-US" altLang="ja-JP" dirty="0" err="1"/>
              <a:t>ffff</a:t>
            </a:r>
            <a:endParaRPr lang="ja-JP" altLang="en-US" dirty="0"/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7213" y="6412447"/>
            <a:ext cx="334327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7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C95CD240-98C7-4229-B02D-F1A2FC1A6D10}" type="datetime4">
              <a:rPr lang="en-US" altLang="ja-JP" smtClean="0"/>
              <a:t>September 17,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7213" y="6554697"/>
            <a:ext cx="408622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7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1485" y="-9544"/>
            <a:ext cx="1284515" cy="8236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54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924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6" r:id="rId3"/>
    <p:sldLayoutId id="2147483899" r:id="rId4"/>
    <p:sldLayoutId id="2147483900" r:id="rId5"/>
    <p:sldLayoutId id="2147483903" r:id="rId6"/>
    <p:sldLayoutId id="2147483906" r:id="rId7"/>
    <p:sldLayoutId id="2147483907" r:id="rId8"/>
    <p:sldLayoutId id="2147483908" r:id="rId9"/>
    <p:sldLayoutId id="2147483909" r:id="rId10"/>
    <p:sldLayoutId id="2147483867" r:id="rId11"/>
  </p:sldLayoutIdLst>
  <p:hf hdr="0"/>
  <p:txStyles>
    <p:titleStyle>
      <a:lvl1pPr algn="l" defTabSz="728196" rtl="0" eaLnBrk="1" latinLnBrk="0" hangingPunct="1">
        <a:lnSpc>
          <a:spcPct val="85000"/>
        </a:lnSpc>
        <a:spcBef>
          <a:spcPct val="0"/>
        </a:spcBef>
        <a:buNone/>
        <a:defRPr kumimoji="1" sz="4300" kern="1200" spc="-95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728196" rtl="0" eaLnBrk="1" latinLnBrk="0" hangingPunct="1">
        <a:lnSpc>
          <a:spcPct val="85000"/>
        </a:lnSpc>
        <a:spcBef>
          <a:spcPts val="955"/>
        </a:spcBef>
        <a:spcAft>
          <a:spcPts val="0"/>
        </a:spcAft>
        <a:buClr>
          <a:schemeClr val="tx2"/>
        </a:buClr>
        <a:buFont typeface="Wingdings" panose="05000000000000000000" pitchFamily="2" charset="2"/>
        <a:buNone/>
        <a:defRPr kumimoji="1" sz="2400" b="0" kern="1200">
          <a:solidFill>
            <a:schemeClr val="tx1"/>
          </a:solidFill>
          <a:latin typeface="+mn-ea"/>
          <a:ea typeface="+mn-ea"/>
          <a:cs typeface="Spica Neue P Bold" panose="02000803000000000000" pitchFamily="2" charset="-128"/>
        </a:defRPr>
      </a:lvl1pPr>
      <a:lvl2pPr marL="285750" indent="-285750" algn="l" defTabSz="728196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Wingdings" panose="05000000000000000000" pitchFamily="2" charset="2"/>
        <a:buChar char="p"/>
        <a:defRPr kumimoji="1"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436160" indent="136537" algn="l" defTabSz="728196" rtl="0" eaLnBrk="1" latinLnBrk="0" hangingPunct="1">
        <a:lnSpc>
          <a:spcPct val="100000"/>
        </a:lnSpc>
        <a:spcBef>
          <a:spcPts val="0"/>
        </a:spcBef>
        <a:buFont typeface="Arial" pitchFamily="34" charset="0"/>
        <a:buChar char=" "/>
        <a:defRPr kumimoji="1" sz="1434" i="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55377" indent="-200684" algn="l" defTabSz="728196" rtl="0" eaLnBrk="1" latinLnBrk="0" hangingPunct="1">
        <a:lnSpc>
          <a:spcPct val="100000"/>
        </a:lnSpc>
        <a:spcBef>
          <a:spcPts val="0"/>
        </a:spcBef>
        <a:buFont typeface="Arial" pitchFamily="34" charset="0"/>
        <a:buChar char=" "/>
        <a:defRPr kumimoji="1" sz="1274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73836" indent="-200684" algn="l" defTabSz="728196" rtl="0" eaLnBrk="1" latinLnBrk="0" hangingPunct="1">
        <a:lnSpc>
          <a:spcPct val="100000"/>
        </a:lnSpc>
        <a:spcBef>
          <a:spcPts val="0"/>
        </a:spcBef>
        <a:buFont typeface="Arial" pitchFamily="34" charset="0"/>
        <a:buChar char=" "/>
        <a:defRPr kumimoji="1" sz="1274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955638" indent="-182049" algn="l" defTabSz="728196" rtl="0" eaLnBrk="1" latinLnBrk="0" hangingPunct="1">
        <a:lnSpc>
          <a:spcPct val="85000"/>
        </a:lnSpc>
        <a:spcBef>
          <a:spcPts val="478"/>
        </a:spcBef>
        <a:buFont typeface="Arial" pitchFamily="34" charset="0"/>
        <a:buChar char=" "/>
        <a:defRPr kumimoji="1" sz="1434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114911" indent="-182049" algn="l" defTabSz="728196" rtl="0" eaLnBrk="1" latinLnBrk="0" hangingPunct="1">
        <a:lnSpc>
          <a:spcPct val="85000"/>
        </a:lnSpc>
        <a:spcBef>
          <a:spcPts val="478"/>
        </a:spcBef>
        <a:buFont typeface="Arial" pitchFamily="34" charset="0"/>
        <a:buChar char=" "/>
        <a:defRPr kumimoji="1" sz="1434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274184" indent="-182049" algn="l" defTabSz="728196" rtl="0" eaLnBrk="1" latinLnBrk="0" hangingPunct="1">
        <a:lnSpc>
          <a:spcPct val="85000"/>
        </a:lnSpc>
        <a:spcBef>
          <a:spcPts val="478"/>
        </a:spcBef>
        <a:buFont typeface="Arial" pitchFamily="34" charset="0"/>
        <a:buChar char=" "/>
        <a:defRPr kumimoji="1" sz="1434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433457" indent="-182049" algn="l" defTabSz="728196" rtl="0" eaLnBrk="1" latinLnBrk="0" hangingPunct="1">
        <a:lnSpc>
          <a:spcPct val="85000"/>
        </a:lnSpc>
        <a:spcBef>
          <a:spcPts val="478"/>
        </a:spcBef>
        <a:buFont typeface="Arial" pitchFamily="34" charset="0"/>
        <a:buChar char=" "/>
        <a:defRPr kumimoji="1" sz="1434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28196" rtl="0" eaLnBrk="1" latinLnBrk="0" hangingPunct="1">
        <a:defRPr kumimoji="1" sz="1434" kern="1200">
          <a:solidFill>
            <a:schemeClr val="tx1"/>
          </a:solidFill>
          <a:latin typeface="+mn-lt"/>
          <a:ea typeface="+mn-ea"/>
          <a:cs typeface="+mn-cs"/>
        </a:defRPr>
      </a:lvl1pPr>
      <a:lvl2pPr marL="364098" algn="l" defTabSz="728196" rtl="0" eaLnBrk="1" latinLnBrk="0" hangingPunct="1">
        <a:defRPr kumimoji="1" sz="1434" kern="1200">
          <a:solidFill>
            <a:schemeClr val="tx1"/>
          </a:solidFill>
          <a:latin typeface="+mn-lt"/>
          <a:ea typeface="+mn-ea"/>
          <a:cs typeface="+mn-cs"/>
        </a:defRPr>
      </a:lvl2pPr>
      <a:lvl3pPr marL="728196" algn="l" defTabSz="728196" rtl="0" eaLnBrk="1" latinLnBrk="0" hangingPunct="1">
        <a:defRPr kumimoji="1" sz="1434" kern="1200">
          <a:solidFill>
            <a:schemeClr val="tx1"/>
          </a:solidFill>
          <a:latin typeface="+mn-lt"/>
          <a:ea typeface="+mn-ea"/>
          <a:cs typeface="+mn-cs"/>
        </a:defRPr>
      </a:lvl3pPr>
      <a:lvl4pPr marL="1092295" algn="l" defTabSz="728196" rtl="0" eaLnBrk="1" latinLnBrk="0" hangingPunct="1">
        <a:defRPr kumimoji="1" sz="1434" kern="1200">
          <a:solidFill>
            <a:schemeClr val="tx1"/>
          </a:solidFill>
          <a:latin typeface="+mn-lt"/>
          <a:ea typeface="+mn-ea"/>
          <a:cs typeface="+mn-cs"/>
        </a:defRPr>
      </a:lvl4pPr>
      <a:lvl5pPr marL="1456393" algn="l" defTabSz="728196" rtl="0" eaLnBrk="1" latinLnBrk="0" hangingPunct="1">
        <a:defRPr kumimoji="1" sz="1434" kern="1200">
          <a:solidFill>
            <a:schemeClr val="tx1"/>
          </a:solidFill>
          <a:latin typeface="+mn-lt"/>
          <a:ea typeface="+mn-ea"/>
          <a:cs typeface="+mn-cs"/>
        </a:defRPr>
      </a:lvl5pPr>
      <a:lvl6pPr marL="1820491" algn="l" defTabSz="728196" rtl="0" eaLnBrk="1" latinLnBrk="0" hangingPunct="1">
        <a:defRPr kumimoji="1" sz="1434" kern="1200">
          <a:solidFill>
            <a:schemeClr val="tx1"/>
          </a:solidFill>
          <a:latin typeface="+mn-lt"/>
          <a:ea typeface="+mn-ea"/>
          <a:cs typeface="+mn-cs"/>
        </a:defRPr>
      </a:lvl6pPr>
      <a:lvl7pPr marL="2184589" algn="l" defTabSz="728196" rtl="0" eaLnBrk="1" latinLnBrk="0" hangingPunct="1">
        <a:defRPr kumimoji="1" sz="1434" kern="1200">
          <a:solidFill>
            <a:schemeClr val="tx1"/>
          </a:solidFill>
          <a:latin typeface="+mn-lt"/>
          <a:ea typeface="+mn-ea"/>
          <a:cs typeface="+mn-cs"/>
        </a:defRPr>
      </a:lvl7pPr>
      <a:lvl8pPr marL="2548687" algn="l" defTabSz="728196" rtl="0" eaLnBrk="1" latinLnBrk="0" hangingPunct="1">
        <a:defRPr kumimoji="1" sz="1434" kern="1200">
          <a:solidFill>
            <a:schemeClr val="tx1"/>
          </a:solidFill>
          <a:latin typeface="+mn-lt"/>
          <a:ea typeface="+mn-ea"/>
          <a:cs typeface="+mn-cs"/>
        </a:defRPr>
      </a:lvl8pPr>
      <a:lvl9pPr marL="2912786" algn="l" defTabSz="728196" rtl="0" eaLnBrk="1" latinLnBrk="0" hangingPunct="1">
        <a:defRPr kumimoji="1" sz="14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meg.icepp.s.u-tokyo.ac.jp/docs/talks/JPS/2018s/uchiyama_jps2018s.pdf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210.png"/><Relationship Id="rId21" Type="http://schemas.openxmlformats.org/officeDocument/2006/relationships/image" Target="../media/image390.png"/><Relationship Id="rId7" Type="http://schemas.openxmlformats.org/officeDocument/2006/relationships/image" Target="../media/image250.png"/><Relationship Id="rId12" Type="http://schemas.openxmlformats.org/officeDocument/2006/relationships/image" Target="../media/image300.png"/><Relationship Id="rId17" Type="http://schemas.openxmlformats.org/officeDocument/2006/relationships/image" Target="../media/image25.png"/><Relationship Id="rId2" Type="http://schemas.openxmlformats.org/officeDocument/2006/relationships/image" Target="../media/image200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0.png"/><Relationship Id="rId5" Type="http://schemas.openxmlformats.org/officeDocument/2006/relationships/image" Target="../media/image230.png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19" Type="http://schemas.openxmlformats.org/officeDocument/2006/relationships/image" Target="../media/image27.png"/><Relationship Id="rId4" Type="http://schemas.openxmlformats.org/officeDocument/2006/relationships/image" Target="../media/image220.png"/><Relationship Id="rId9" Type="http://schemas.openxmlformats.org/officeDocument/2006/relationships/image" Target="../media/image270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link.springer.com/10.1140/epjc/s10052-018-5845-6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6BAD00-E3ED-497D-AC10-5947B511D2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1597" y="1277107"/>
            <a:ext cx="8443133" cy="2646823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altLang="ja-JP" sz="6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MEG II</a:t>
            </a:r>
            <a:r>
              <a:rPr lang="ja-JP" altLang="en-US" sz="6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実験</a:t>
            </a:r>
            <a:r>
              <a:rPr lang="ja-JP" alt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：</a:t>
            </a:r>
            <a:r>
              <a:rPr lang="en-US" altLang="ja-JP" sz="4800" dirty="0">
                <a:solidFill>
                  <a:schemeClr val="bg1"/>
                </a:solidFill>
              </a:rPr>
              <a:t>2021</a:t>
            </a:r>
            <a:r>
              <a:rPr lang="ja-JP" altLang="en-US" sz="4800" dirty="0">
                <a:solidFill>
                  <a:schemeClr val="bg1"/>
                </a:solidFill>
              </a:rPr>
              <a:t>年エンジニアリングランの現状と計画</a:t>
            </a:r>
            <a:br>
              <a:rPr lang="en-US" altLang="ja-JP" sz="4800" dirty="0">
                <a:solidFill>
                  <a:schemeClr val="bg1"/>
                </a:solidFill>
              </a:rPr>
            </a:br>
            <a:r>
              <a:rPr lang="en-US" altLang="ja-JP" sz="1050" dirty="0">
                <a:solidFill>
                  <a:schemeClr val="accent2"/>
                </a:solidFill>
                <a:ea typeface="+mj-ea"/>
              </a:rPr>
              <a:t>T</a:t>
            </a:r>
            <a:br>
              <a:rPr lang="en-US" altLang="ja-JP" sz="2000" dirty="0">
                <a:ea typeface="+mj-ea"/>
              </a:rPr>
            </a:br>
            <a:r>
              <a:rPr lang="en-US" altLang="ja-JP" sz="2000" dirty="0">
                <a:ea typeface="+mj-ea"/>
              </a:rPr>
              <a:t>The MEG II experiment: status and plan of the 2021 engineering run</a:t>
            </a:r>
            <a:endParaRPr kumimoji="1" lang="ja-JP" altLang="en-US" sz="5400" dirty="0">
              <a:solidFill>
                <a:schemeClr val="bg1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5067E6E-F6EF-4CFE-A318-8A8724646C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1597" y="4429957"/>
            <a:ext cx="8230530" cy="2192516"/>
          </a:xfrm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  <a:spcBef>
                <a:spcPts val="3000"/>
              </a:spcBef>
            </a:pPr>
            <a:r>
              <a:rPr lang="en-US" altLang="ja-JP" dirty="0"/>
              <a:t>	</a:t>
            </a:r>
            <a:r>
              <a:rPr lang="ja-JP" altLang="en-US" sz="3200" dirty="0">
                <a:latin typeface="+mn-ea"/>
                <a:ea typeface="+mn-ea"/>
              </a:rPr>
              <a:t>内山 雄祐</a:t>
            </a:r>
            <a:r>
              <a:rPr lang="ja-JP" altLang="en-US" sz="2400" dirty="0"/>
              <a:t> </a:t>
            </a:r>
            <a:br>
              <a:rPr lang="en-US" altLang="ja-JP" sz="1600" dirty="0"/>
            </a:br>
            <a:r>
              <a:rPr lang="en-US" altLang="ja-JP" sz="1800" dirty="0"/>
              <a:t>on behalf of MEG II collaboration</a:t>
            </a:r>
          </a:p>
          <a:p>
            <a:pPr algn="r">
              <a:lnSpc>
                <a:spcPct val="100000"/>
              </a:lnSpc>
            </a:pPr>
            <a:r>
              <a:rPr lang="ja-JP" altLang="en-US" sz="1800" dirty="0">
                <a:latin typeface="+mj-ea"/>
                <a:ea typeface="+mj-ea"/>
              </a:rPr>
              <a:t>日本物理学会</a:t>
            </a:r>
            <a:r>
              <a:rPr lang="en-US" altLang="ja-JP" sz="1800" dirty="0">
                <a:latin typeface="+mj-ea"/>
                <a:ea typeface="+mj-ea"/>
              </a:rPr>
              <a:t>2021</a:t>
            </a:r>
            <a:r>
              <a:rPr lang="ja-JP" altLang="en-US" sz="1800" dirty="0">
                <a:latin typeface="+mj-ea"/>
                <a:ea typeface="+mj-ea"/>
              </a:rPr>
              <a:t>年年次大会</a:t>
            </a:r>
            <a:br>
              <a:rPr lang="ja-JP" altLang="en-US" sz="1800" dirty="0">
                <a:latin typeface="+mj-ea"/>
                <a:ea typeface="+mj-ea"/>
              </a:rPr>
            </a:br>
            <a:r>
              <a:rPr lang="ja-JP" altLang="en-US" sz="1800" dirty="0">
                <a:latin typeface="+mj-ea"/>
                <a:ea typeface="+mj-ea"/>
              </a:rPr>
              <a:t>令和</a:t>
            </a:r>
            <a:r>
              <a:rPr lang="en-US" altLang="ja-JP" sz="1800" dirty="0">
                <a:latin typeface="+mj-ea"/>
                <a:ea typeface="+mj-ea"/>
              </a:rPr>
              <a:t>3</a:t>
            </a:r>
            <a:r>
              <a:rPr lang="ja-JP" altLang="en-US" sz="1800" dirty="0">
                <a:latin typeface="+mj-ea"/>
                <a:ea typeface="+mj-ea"/>
              </a:rPr>
              <a:t>年</a:t>
            </a:r>
            <a:r>
              <a:rPr lang="en-US" altLang="ja-JP" sz="1800" dirty="0">
                <a:latin typeface="+mj-ea"/>
                <a:ea typeface="+mj-ea"/>
              </a:rPr>
              <a:t>9</a:t>
            </a:r>
            <a:r>
              <a:rPr lang="ja-JP" altLang="en-US" sz="1800" dirty="0">
                <a:latin typeface="+mj-ea"/>
                <a:ea typeface="+mj-ea"/>
              </a:rPr>
              <a:t>月</a:t>
            </a:r>
            <a:r>
              <a:rPr lang="en-US" altLang="ja-JP" sz="1800" dirty="0">
                <a:latin typeface="+mj-ea"/>
                <a:ea typeface="+mj-ea"/>
              </a:rPr>
              <a:t>17</a:t>
            </a:r>
            <a:r>
              <a:rPr lang="ja-JP" altLang="en-US" sz="1800" dirty="0">
                <a:latin typeface="+mj-ea"/>
                <a:ea typeface="+mj-ea"/>
              </a:rPr>
              <a:t>日</a:t>
            </a:r>
            <a:endParaRPr lang="en-US" altLang="ja-JP" sz="1800" dirty="0">
              <a:latin typeface="+mj-ea"/>
              <a:ea typeface="+mj-ea"/>
            </a:endParaRPr>
          </a:p>
          <a:p>
            <a:pPr algn="r">
              <a:lnSpc>
                <a:spcPct val="100000"/>
              </a:lnSpc>
            </a:pPr>
            <a:r>
              <a:rPr lang="en-US" altLang="ja-JP" sz="1800" dirty="0">
                <a:latin typeface="+mj-ea"/>
                <a:ea typeface="+mj-ea"/>
              </a:rPr>
              <a:t>17pT1-4</a:t>
            </a:r>
            <a:endParaRPr lang="ja-JP" altLang="en-US" sz="1800" dirty="0">
              <a:latin typeface="+mj-ea"/>
              <a:ea typeface="+mj-ea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1CB8078-02DB-4AFC-824C-572390581D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597" y="4694663"/>
            <a:ext cx="863826" cy="109798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9FF5930-003D-43E3-990A-5A75BD116EC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7096" y="4694662"/>
            <a:ext cx="820193" cy="109798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C78FF60-4B39-4591-9A6B-E9AC1B8FF91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597" y="5855588"/>
            <a:ext cx="3491388" cy="57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103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289081C-70EF-47B6-BE94-1999592C487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83772" y="4883250"/>
            <a:ext cx="5442858" cy="1529197"/>
          </a:xfrm>
        </p:spPr>
        <p:txBody>
          <a:bodyPr>
            <a:normAutofit lnSpcReduction="10000"/>
          </a:bodyPr>
          <a:lstStyle/>
          <a:p>
            <a:r>
              <a:rPr lang="en-US" altLang="ja-JP" b="0" dirty="0">
                <a:solidFill>
                  <a:schemeClr val="accent2"/>
                </a:solidFill>
                <a:latin typeface="Spica Neue P Bold" panose="02000803000000000000" pitchFamily="2" charset="-128"/>
                <a:ea typeface="Spica Neue P Bold" panose="02000803000000000000" pitchFamily="2" charset="-128"/>
              </a:rPr>
              <a:t>High g</a:t>
            </a:r>
            <a:r>
              <a:rPr kumimoji="1" lang="en-US" altLang="ja-JP" b="0" dirty="0">
                <a:solidFill>
                  <a:schemeClr val="accent2"/>
                </a:solidFill>
                <a:latin typeface="Spica Neue P Bold" panose="02000803000000000000" pitchFamily="2" charset="-128"/>
                <a:ea typeface="Spica Neue P Bold" panose="02000803000000000000" pitchFamily="2" charset="-128"/>
              </a:rPr>
              <a:t>ranularity readout</a:t>
            </a:r>
          </a:p>
          <a:p>
            <a:pPr marL="287338" lvl="1" indent="0">
              <a:buNone/>
            </a:pPr>
            <a:r>
              <a:rPr lang="en-US" altLang="ja-JP" dirty="0"/>
              <a:t>4092 MPPCs + 668 PMTs</a:t>
            </a:r>
            <a:endParaRPr kumimoji="1" lang="en-US" altLang="ja-JP" dirty="0"/>
          </a:p>
          <a:p>
            <a:r>
              <a:rPr kumimoji="1" lang="en-US" altLang="ja-JP" b="0" dirty="0">
                <a:solidFill>
                  <a:schemeClr val="accent2"/>
                </a:solidFill>
                <a:latin typeface="Spica Neue P Bold" panose="02000803000000000000" pitchFamily="2" charset="-128"/>
                <a:ea typeface="Spica Neue P Bold" panose="02000803000000000000" pitchFamily="2" charset="-128"/>
              </a:rPr>
              <a:t>Waveform data for the 4760 channels</a:t>
            </a:r>
          </a:p>
          <a:p>
            <a:pPr marL="287338" lvl="1" indent="0">
              <a:buNone/>
            </a:pPr>
            <a:r>
              <a:rPr lang="en-US" altLang="ja-JP" dirty="0"/>
              <a:t>1024 points @ 1.4 GSPS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1F70CCF-4D53-4208-8B3B-B0A11DC08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CD240-98C7-4229-B02D-F1A2FC1A6D10}" type="datetime4">
              <a:rPr lang="en-US" altLang="ja-JP" smtClean="0"/>
              <a:t>September 17, 2021</a:t>
            </a:fld>
            <a:endParaRPr 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0C39C91-950E-43DD-BA5D-9DC508E69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6537688-5186-4326-A3D3-038025CD4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6286F8EF-A58B-47A4-8C25-CE908A02E6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087"/>
          <a:stretch/>
        </p:blipFill>
        <p:spPr>
          <a:xfrm>
            <a:off x="10101201" y="2671651"/>
            <a:ext cx="2246241" cy="1696555"/>
          </a:xfrm>
          <a:prstGeom prst="rect">
            <a:avLst/>
          </a:prstGeom>
        </p:spPr>
      </p:pic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07BBB160-55BF-401D-A70D-3879D6FF0D9A}"/>
              </a:ext>
            </a:extLst>
          </p:cNvPr>
          <p:cNvGrpSpPr/>
          <p:nvPr/>
        </p:nvGrpSpPr>
        <p:grpSpPr>
          <a:xfrm>
            <a:off x="285026" y="171310"/>
            <a:ext cx="6800448" cy="4581182"/>
            <a:chOff x="365079" y="1831265"/>
            <a:chExt cx="6800448" cy="4581182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85DB31F0-DEB1-4C25-8825-A570ADA5AE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4440"/>
            <a:stretch/>
          </p:blipFill>
          <p:spPr>
            <a:xfrm>
              <a:off x="380094" y="4113486"/>
              <a:ext cx="4321654" cy="2298961"/>
            </a:xfrm>
            <a:prstGeom prst="rect">
              <a:avLst/>
            </a:prstGeom>
          </p:spPr>
        </p:pic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AC493019-D1EC-49B0-8027-2B71CCCA1D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4292"/>
            <a:stretch/>
          </p:blipFill>
          <p:spPr>
            <a:xfrm>
              <a:off x="365079" y="1831265"/>
              <a:ext cx="4321655" cy="2282221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DD3ADDDF-7173-48D5-A349-1A45AEDB44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19268" y="1945808"/>
              <a:ext cx="1946259" cy="4093130"/>
            </a:xfrm>
            <a:prstGeom prst="rect">
              <a:avLst/>
            </a:prstGeom>
          </p:spPr>
        </p:pic>
        <p:cxnSp>
          <p:nvCxnSpPr>
            <p:cNvPr id="18" name="直線矢印コネクタ 17">
              <a:extLst>
                <a:ext uri="{FF2B5EF4-FFF2-40B4-BE49-F238E27FC236}">
                  <a16:creationId xmlns:a16="http://schemas.microsoft.com/office/drawing/2014/main" id="{218064CC-A854-4388-A23E-6C34C239950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11886" y="2311048"/>
              <a:ext cx="1411228" cy="993280"/>
            </a:xfrm>
            <a:prstGeom prst="straightConnector1">
              <a:avLst/>
            </a:prstGeom>
            <a:ln w="15875">
              <a:solidFill>
                <a:srgbClr val="FFFF00"/>
              </a:solidFill>
              <a:tailEnd type="triangle"/>
            </a:ln>
            <a:effectLst>
              <a:glow rad="38100">
                <a:schemeClr val="tx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矢印コネクタ 20">
              <a:extLst>
                <a:ext uri="{FF2B5EF4-FFF2-40B4-BE49-F238E27FC236}">
                  <a16:creationId xmlns:a16="http://schemas.microsoft.com/office/drawing/2014/main" id="{3839CDD6-9477-44B3-A56C-2EB54356F8E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11286" y="5204418"/>
              <a:ext cx="2438400" cy="338035"/>
            </a:xfrm>
            <a:prstGeom prst="straightConnector1">
              <a:avLst/>
            </a:prstGeom>
            <a:ln w="15875">
              <a:solidFill>
                <a:srgbClr val="FFFF00"/>
              </a:solidFill>
              <a:tailEnd type="triangle"/>
            </a:ln>
            <a:effectLst>
              <a:glow rad="38100">
                <a:schemeClr val="tx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図 24">
            <a:extLst>
              <a:ext uri="{FF2B5EF4-FFF2-40B4-BE49-F238E27FC236}">
                <a16:creationId xmlns:a16="http://schemas.microsoft.com/office/drawing/2014/main" id="{DFC0FC5B-1FA6-4E07-A3B7-4EE3019EB1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849"/>
          <a:stretch/>
        </p:blipFill>
        <p:spPr>
          <a:xfrm>
            <a:off x="7310535" y="2865202"/>
            <a:ext cx="2209731" cy="1696555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5B1C809-83B0-49E4-97E6-391DD603FCC3}"/>
              </a:ext>
            </a:extLst>
          </p:cNvPr>
          <p:cNvSpPr txBox="1"/>
          <p:nvPr/>
        </p:nvSpPr>
        <p:spPr>
          <a:xfrm>
            <a:off x="6845013" y="5065561"/>
            <a:ext cx="2505814" cy="707886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chemeClr val="bg1"/>
                </a:solidFill>
              </a:rPr>
              <a:t>Pileup identification </a:t>
            </a:r>
            <a:br>
              <a:rPr kumimoji="1" lang="en-US" altLang="ja-JP" sz="2000" dirty="0">
                <a:solidFill>
                  <a:schemeClr val="bg1"/>
                </a:solidFill>
              </a:rPr>
            </a:br>
            <a:r>
              <a:rPr kumimoji="1" lang="en-US" altLang="ja-JP" sz="2000" dirty="0">
                <a:solidFill>
                  <a:schemeClr val="bg1"/>
                </a:solidFill>
              </a:rPr>
              <a:t>&amp; unfolding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27" name="矢印: 右 26">
            <a:extLst>
              <a:ext uri="{FF2B5EF4-FFF2-40B4-BE49-F238E27FC236}">
                <a16:creationId xmlns:a16="http://schemas.microsoft.com/office/drawing/2014/main" id="{D56FD639-1982-4E2A-9599-D857471C2751}"/>
              </a:ext>
            </a:extLst>
          </p:cNvPr>
          <p:cNvSpPr/>
          <p:nvPr/>
        </p:nvSpPr>
        <p:spPr>
          <a:xfrm>
            <a:off x="6006875" y="5029718"/>
            <a:ext cx="707570" cy="692957"/>
          </a:xfrm>
          <a:prstGeom prst="rightArrow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0034101E-1DB1-4D6A-A1CF-70E2A81C719C}"/>
              </a:ext>
            </a:extLst>
          </p:cNvPr>
          <p:cNvCxnSpPr/>
          <p:nvPr/>
        </p:nvCxnSpPr>
        <p:spPr>
          <a:xfrm>
            <a:off x="5128329" y="4474029"/>
            <a:ext cx="194625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8E3522EA-D178-46FD-A327-4C94DD67F3AB}"/>
              </a:ext>
            </a:extLst>
          </p:cNvPr>
          <p:cNvSpPr txBox="1"/>
          <p:nvPr/>
        </p:nvSpPr>
        <p:spPr>
          <a:xfrm>
            <a:off x="5849604" y="4469875"/>
            <a:ext cx="611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/>
              <a:t>44 </a:t>
            </a:r>
            <a:r>
              <a:rPr kumimoji="1" lang="en-US" altLang="ja-JP" sz="1400" dirty="0" err="1"/>
              <a:t>ch</a:t>
            </a:r>
            <a:endParaRPr kumimoji="1" lang="ja-JP" altLang="en-US" sz="1400" dirty="0"/>
          </a:p>
        </p:txBody>
      </p: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DCA602F7-FD3C-4D26-830E-2F81FCD95B79}"/>
              </a:ext>
            </a:extLst>
          </p:cNvPr>
          <p:cNvCxnSpPr>
            <a:cxnSpLocks/>
          </p:cNvCxnSpPr>
          <p:nvPr/>
        </p:nvCxnSpPr>
        <p:spPr>
          <a:xfrm flipV="1">
            <a:off x="4975929" y="285853"/>
            <a:ext cx="36906" cy="404170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36A88F2C-0D9F-44F0-ACDC-BC5D4E360A02}"/>
              </a:ext>
            </a:extLst>
          </p:cNvPr>
          <p:cNvSpPr txBox="1"/>
          <p:nvPr/>
        </p:nvSpPr>
        <p:spPr>
          <a:xfrm rot="16200000">
            <a:off x="4546772" y="1970267"/>
            <a:ext cx="611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/>
              <a:t>93 </a:t>
            </a:r>
            <a:r>
              <a:rPr kumimoji="1" lang="en-US" altLang="ja-JP" sz="1400" dirty="0" err="1"/>
              <a:t>ch</a:t>
            </a:r>
            <a:endParaRPr kumimoji="1" lang="ja-JP" altLang="en-US" sz="1400" dirty="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266B99EA-C9F2-47DF-8109-9BFB858CE900}"/>
              </a:ext>
            </a:extLst>
          </p:cNvPr>
          <p:cNvSpPr txBox="1"/>
          <p:nvPr/>
        </p:nvSpPr>
        <p:spPr>
          <a:xfrm>
            <a:off x="7739828" y="5991444"/>
            <a:ext cx="2155285" cy="373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See</a:t>
            </a:r>
            <a:r>
              <a:rPr lang="ja-JP" altLang="en-US" dirty="0"/>
              <a:t> </a:t>
            </a:r>
            <a:r>
              <a:rPr lang="en-GB" altLang="ja-JP" dirty="0"/>
              <a:t>15pT3-7 </a:t>
            </a:r>
            <a:r>
              <a:rPr lang="ja-JP" altLang="en-US" dirty="0"/>
              <a:t>恩田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5A8FD6EC-7BEA-4616-B336-C48A129DEE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5367"/>
          <a:stretch/>
        </p:blipFill>
        <p:spPr>
          <a:xfrm>
            <a:off x="7118264" y="659895"/>
            <a:ext cx="2594271" cy="167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329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グラフ, レーダー チャート&#10;&#10;自動的に生成された説明">
            <a:extLst>
              <a:ext uri="{FF2B5EF4-FFF2-40B4-BE49-F238E27FC236}">
                <a16:creationId xmlns:a16="http://schemas.microsoft.com/office/drawing/2014/main" id="{61B0A6E1-2DB7-41AE-8A5B-9AC07BF4D6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36" t="4813"/>
          <a:stretch/>
        </p:blipFill>
        <p:spPr>
          <a:xfrm>
            <a:off x="5155474" y="1313169"/>
            <a:ext cx="4643840" cy="428608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E4FEAF3-F478-4BC3-8F9E-3E0FC1DB0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741" y="331158"/>
            <a:ext cx="7974351" cy="823654"/>
          </a:xfrm>
        </p:spPr>
        <p:txBody>
          <a:bodyPr/>
          <a:lstStyle/>
          <a:p>
            <a:r>
              <a:rPr kumimoji="1" lang="en-US" altLang="ja-JP" dirty="0"/>
              <a:t>Drift chamber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1C0CB1B-42B3-44A4-A23E-FE0180EF4AC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49783" y="1471525"/>
            <a:ext cx="4892229" cy="4481960"/>
          </a:xfrm>
        </p:spPr>
        <p:txBody>
          <a:bodyPr/>
          <a:lstStyle/>
          <a:p>
            <a:pPr>
              <a:spcAft>
                <a:spcPts val="400"/>
              </a:spcAft>
            </a:pPr>
            <a:r>
              <a:rPr kumimoji="1" lang="en-US" altLang="ja-JP" dirty="0">
                <a:latin typeface="Spica Neue P Bold" panose="02000803000000000000" pitchFamily="2" charset="-128"/>
                <a:ea typeface="Spica Neue P Bold" panose="02000803000000000000" pitchFamily="2" charset="-128"/>
              </a:rPr>
              <a:t>Conditioning </a:t>
            </a:r>
            <a:r>
              <a:rPr lang="en-US" altLang="ja-JP" dirty="0">
                <a:latin typeface="Spica Neue P Bold" panose="02000803000000000000" pitchFamily="2" charset="-128"/>
                <a:ea typeface="Spica Neue P Bold" panose="02000803000000000000" pitchFamily="2" charset="-128"/>
              </a:rPr>
              <a:t>done</a:t>
            </a:r>
            <a:endParaRPr kumimoji="1" lang="en-US" altLang="ja-JP" dirty="0">
              <a:latin typeface="Spica Neue P Bold" panose="02000803000000000000" pitchFamily="2" charset="-128"/>
              <a:ea typeface="Spica Neue P Bold" panose="02000803000000000000" pitchFamily="2" charset="-128"/>
            </a:endParaRPr>
          </a:p>
          <a:p>
            <a:pPr lvl="1"/>
            <a:r>
              <a:rPr lang="en-US" altLang="ja-JP" dirty="0"/>
              <a:t>In beam with high concentration of </a:t>
            </a:r>
            <a:r>
              <a:rPr lang="en-US" altLang="ja-JP" dirty="0">
                <a:solidFill>
                  <a:srgbClr val="0070C0"/>
                </a:solidFill>
              </a:rPr>
              <a:t>O</a:t>
            </a:r>
            <a:r>
              <a:rPr lang="en-US" altLang="ja-JP" baseline="-25000" dirty="0">
                <a:solidFill>
                  <a:srgbClr val="0070C0"/>
                </a:solidFill>
              </a:rPr>
              <a:t>2</a:t>
            </a:r>
            <a:r>
              <a:rPr lang="en-US" altLang="ja-JP" dirty="0">
                <a:solidFill>
                  <a:srgbClr val="0070C0"/>
                </a:solidFill>
              </a:rPr>
              <a:t> (2%)</a:t>
            </a:r>
            <a:r>
              <a:rPr lang="en-US" altLang="ja-JP" dirty="0">
                <a:solidFill>
                  <a:schemeClr val="tx1"/>
                </a:solidFill>
              </a:rPr>
              <a:t>.</a:t>
            </a:r>
          </a:p>
          <a:p>
            <a:pPr lvl="1"/>
            <a:r>
              <a:rPr lang="en-US" altLang="ja-JP" dirty="0"/>
              <a:t>High current (corona discharge) is reducing.</a:t>
            </a:r>
          </a:p>
          <a:p>
            <a:pPr lvl="1"/>
            <a:r>
              <a:rPr lang="en-US" altLang="ja-JP" dirty="0"/>
              <a:t>Gas mixture</a:t>
            </a:r>
            <a:r>
              <a:rPr kumimoji="1" lang="en-US" altLang="ja-JP" dirty="0"/>
              <a:t>: </a:t>
            </a:r>
            <a:r>
              <a:rPr kumimoji="1" lang="en-US" altLang="ja-JP" dirty="0">
                <a:solidFill>
                  <a:schemeClr val="accent1"/>
                </a:solidFill>
              </a:rPr>
              <a:t>He:iC</a:t>
            </a:r>
            <a:r>
              <a:rPr kumimoji="1" lang="en-US" altLang="ja-JP" baseline="-25000" dirty="0">
                <a:solidFill>
                  <a:schemeClr val="accent1"/>
                </a:solidFill>
              </a:rPr>
              <a:t>4</a:t>
            </a:r>
            <a:r>
              <a:rPr kumimoji="1" lang="en-US" altLang="ja-JP" dirty="0">
                <a:solidFill>
                  <a:schemeClr val="accent1"/>
                </a:solidFill>
              </a:rPr>
              <a:t>H</a:t>
            </a:r>
            <a:r>
              <a:rPr kumimoji="1" lang="en-US" altLang="ja-JP" baseline="-25000" dirty="0">
                <a:solidFill>
                  <a:schemeClr val="accent1"/>
                </a:solidFill>
              </a:rPr>
              <a:t>10</a:t>
            </a:r>
            <a:r>
              <a:rPr kumimoji="1" lang="en-US" altLang="ja-JP" dirty="0">
                <a:solidFill>
                  <a:schemeClr val="accent1"/>
                </a:solidFill>
              </a:rPr>
              <a:t>(90:10) </a:t>
            </a:r>
            <a:br>
              <a:rPr kumimoji="1" lang="en-US" altLang="ja-JP" dirty="0"/>
            </a:br>
            <a:r>
              <a:rPr kumimoji="1" lang="en-US" altLang="ja-JP" dirty="0"/>
              <a:t>                   + 1.2% 2-propanol + </a:t>
            </a:r>
            <a:r>
              <a:rPr kumimoji="1" lang="en-US" altLang="ja-JP" dirty="0">
                <a:solidFill>
                  <a:srgbClr val="0070C0"/>
                </a:solidFill>
              </a:rPr>
              <a:t>0.5% O</a:t>
            </a:r>
            <a:r>
              <a:rPr kumimoji="1" lang="en-US" altLang="ja-JP" baseline="-25000" dirty="0">
                <a:solidFill>
                  <a:srgbClr val="0070C0"/>
                </a:solidFill>
              </a:rPr>
              <a:t>2</a:t>
            </a:r>
            <a:r>
              <a:rPr kumimoji="1" lang="en-US" altLang="ja-JP" dirty="0">
                <a:solidFill>
                  <a:srgbClr val="0070C0"/>
                </a:solidFill>
              </a:rPr>
              <a:t> </a:t>
            </a:r>
          </a:p>
          <a:p>
            <a:pPr>
              <a:spcBef>
                <a:spcPts val="3000"/>
              </a:spcBef>
              <a:spcAft>
                <a:spcPts val="400"/>
              </a:spcAft>
            </a:pPr>
            <a:r>
              <a:rPr lang="en-US" altLang="ja-JP" dirty="0">
                <a:latin typeface="Spica Neue P Bold" panose="02000803000000000000" pitchFamily="2" charset="-128"/>
                <a:ea typeface="Spica Neue P Bold" panose="02000803000000000000" pitchFamily="2" charset="-128"/>
              </a:rPr>
              <a:t>Noise study</a:t>
            </a:r>
          </a:p>
          <a:p>
            <a:pPr lvl="1"/>
            <a:r>
              <a:rPr kumimoji="1" lang="en-US" altLang="ja-JP" dirty="0"/>
              <a:t>Identified several sources of noise. </a:t>
            </a:r>
            <a:endParaRPr lang="en-US" altLang="ja-JP" dirty="0"/>
          </a:p>
          <a:p>
            <a:pPr lvl="1"/>
            <a:r>
              <a:rPr kumimoji="1" lang="en-US" altLang="ja-JP" dirty="0"/>
              <a:t>Some were fixed, others require hardware modification.</a:t>
            </a:r>
          </a:p>
          <a:p>
            <a:pPr>
              <a:spcBef>
                <a:spcPts val="3000"/>
              </a:spcBef>
              <a:spcAft>
                <a:spcPts val="400"/>
              </a:spcAft>
            </a:pPr>
            <a:r>
              <a:rPr kumimoji="1" lang="en-US" altLang="ja-JP" dirty="0">
                <a:latin typeface="Spica Neue P Bold" panose="02000803000000000000" pitchFamily="2" charset="-128"/>
                <a:ea typeface="Spica Neue P Bold" panose="02000803000000000000" pitchFamily="2" charset="-128"/>
              </a:rPr>
              <a:t>Tracking study started</a:t>
            </a:r>
          </a:p>
          <a:p>
            <a:pPr lvl="1"/>
            <a:r>
              <a:rPr lang="en-US" altLang="ja-JP" dirty="0"/>
              <a:t>Cosmic ray and e</a:t>
            </a:r>
            <a:r>
              <a:rPr lang="en-US" altLang="ja-JP" baseline="30000" dirty="0"/>
              <a:t>+</a:t>
            </a:r>
            <a:r>
              <a:rPr lang="en-US" altLang="ja-JP" dirty="0"/>
              <a:t> from muon decay.</a:t>
            </a:r>
          </a:p>
          <a:p>
            <a:pPr lvl="1"/>
            <a:r>
              <a:rPr kumimoji="1" lang="en-US" altLang="ja-JP" dirty="0"/>
              <a:t>Calibration and alignment are </a:t>
            </a:r>
            <a:r>
              <a:rPr lang="en-US" altLang="ja-JP" dirty="0"/>
              <a:t>underway.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FBBA87D-E8F3-4AD8-9CF8-EF1695C5C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CD240-98C7-4229-B02D-F1A2FC1A6D10}" type="datetime4">
              <a:rPr lang="en-US" altLang="ja-JP" smtClean="0"/>
              <a:t>September 17, 2021</a:t>
            </a:fld>
            <a:endParaRPr 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03EF904-E2C3-487E-812A-736EC13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77DA34E-A4A9-4014-BC94-89C20700A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F884F4-4062-42AE-A4DE-8E3F360DD57F}"/>
              </a:ext>
            </a:extLst>
          </p:cNvPr>
          <p:cNvSpPr txBox="1"/>
          <p:nvPr/>
        </p:nvSpPr>
        <p:spPr>
          <a:xfrm>
            <a:off x="5840135" y="5519303"/>
            <a:ext cx="21235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/>
              <a:t>58 bad cells (/1280 cells)</a:t>
            </a:r>
          </a:p>
          <a:p>
            <a:pPr marL="177800" indent="-177800" algn="l">
              <a:buFont typeface="Arial" panose="020B0604020202020204" pitchFamily="34" charset="0"/>
              <a:buChar char="•"/>
            </a:pPr>
            <a:r>
              <a:rPr kumimoji="1" lang="en-US" altLang="ja-JP" sz="1400" dirty="0"/>
              <a:t>7 missing anodes</a:t>
            </a:r>
          </a:p>
          <a:p>
            <a:pPr marL="177800" indent="-177800" algn="l">
              <a:buFont typeface="Arial" panose="020B0604020202020204" pitchFamily="34" charset="0"/>
              <a:buChar char="•"/>
            </a:pPr>
            <a:r>
              <a:rPr kumimoji="1" lang="en-US" altLang="ja-JP" sz="1400" dirty="0"/>
              <a:t>13 short </a:t>
            </a:r>
          </a:p>
          <a:p>
            <a:pPr algn="l"/>
            <a:endParaRPr kumimoji="1" lang="ja-JP" altLang="en-US" sz="14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033F7C4-0150-4987-8020-17EB2236B89F}"/>
              </a:ext>
            </a:extLst>
          </p:cNvPr>
          <p:cNvSpPr txBox="1"/>
          <p:nvPr/>
        </p:nvSpPr>
        <p:spPr>
          <a:xfrm>
            <a:off x="7801459" y="5842467"/>
            <a:ext cx="1997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/>
              <a:t>HV cable disconnected</a:t>
            </a:r>
            <a:endParaRPr kumimoji="1" lang="ja-JP" altLang="en-US" sz="1400" dirty="0"/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953CE6F3-CC0C-4C60-A736-B78A55EF7C6D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8027269" y="4748373"/>
            <a:ext cx="773118" cy="1094094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011C1858-C674-442C-8DDB-DCA774DEFF15}"/>
              </a:ext>
            </a:extLst>
          </p:cNvPr>
          <p:cNvCxnSpPr>
            <a:cxnSpLocks/>
          </p:cNvCxnSpPr>
          <p:nvPr/>
        </p:nvCxnSpPr>
        <p:spPr>
          <a:xfrm flipH="1" flipV="1">
            <a:off x="6348544" y="3979820"/>
            <a:ext cx="2240495" cy="1862647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A9D1AE4B-724C-4834-834C-97648340E0A8}"/>
              </a:ext>
            </a:extLst>
          </p:cNvPr>
          <p:cNvGrpSpPr/>
          <p:nvPr/>
        </p:nvGrpSpPr>
        <p:grpSpPr>
          <a:xfrm>
            <a:off x="478496" y="336435"/>
            <a:ext cx="660021" cy="660021"/>
            <a:chOff x="455256" y="5073212"/>
            <a:chExt cx="660021" cy="660021"/>
          </a:xfrm>
        </p:grpSpPr>
        <p:sp>
          <p:nvSpPr>
            <p:cNvPr id="14" name="楕円 13">
              <a:extLst>
                <a:ext uri="{FF2B5EF4-FFF2-40B4-BE49-F238E27FC236}">
                  <a16:creationId xmlns:a16="http://schemas.microsoft.com/office/drawing/2014/main" id="{48145163-D6DF-4F18-A7D1-D1D8398B8ECE}"/>
                </a:ext>
              </a:extLst>
            </p:cNvPr>
            <p:cNvSpPr/>
            <p:nvPr/>
          </p:nvSpPr>
          <p:spPr>
            <a:xfrm>
              <a:off x="499314" y="5117270"/>
              <a:ext cx="571904" cy="57190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en-US" altLang="ja-JP" sz="3600" dirty="0"/>
                <a:t>3</a:t>
              </a:r>
              <a:endParaRPr kumimoji="1" lang="ja-JP" altLang="en-US" sz="1800" dirty="0"/>
            </a:p>
          </p:txBody>
        </p:sp>
        <p:sp>
          <p:nvSpPr>
            <p:cNvPr id="16" name="楕円 15">
              <a:extLst>
                <a:ext uri="{FF2B5EF4-FFF2-40B4-BE49-F238E27FC236}">
                  <a16:creationId xmlns:a16="http://schemas.microsoft.com/office/drawing/2014/main" id="{C6E229B5-FE1E-4473-8E66-FCFCA0FFA8FA}"/>
                </a:ext>
              </a:extLst>
            </p:cNvPr>
            <p:cNvSpPr/>
            <p:nvPr/>
          </p:nvSpPr>
          <p:spPr>
            <a:xfrm>
              <a:off x="455256" y="5073212"/>
              <a:ext cx="660021" cy="660021"/>
            </a:xfrm>
            <a:prstGeom prst="ellipse">
              <a:avLst/>
            </a:prstGeom>
            <a:noFill/>
            <a:ln w="15875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0438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C664F0-CF19-4DAD-B13D-11929A850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</a:t>
            </a:r>
            <a:r>
              <a:rPr kumimoji="1" lang="en-US" altLang="ja-JP" dirty="0"/>
              <a:t>onditioning in beam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57049E6-3F2A-4B2B-9497-7E9A567E3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CD240-98C7-4229-B02D-F1A2FC1A6D10}" type="datetime4">
              <a:rPr lang="en-US" altLang="ja-JP" smtClean="0"/>
              <a:t>September 17, 2021</a:t>
            </a:fld>
            <a:endParaRPr 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054934-FC4F-40E9-8F87-692500101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2A7BC48-0AA0-4F0D-B9BE-76585E9CB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0B01A2BA-2668-490E-8427-B7C8E03733B2}"/>
              </a:ext>
            </a:extLst>
          </p:cNvPr>
          <p:cNvSpPr txBox="1">
            <a:spLocks/>
          </p:cNvSpPr>
          <p:nvPr/>
        </p:nvSpPr>
        <p:spPr>
          <a:xfrm>
            <a:off x="1317532" y="5783543"/>
            <a:ext cx="34290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63829" rtl="0" eaLnBrk="1" latinLnBrk="0" hangingPunct="1">
              <a:defRPr sz="757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63829" algn="l" defTabSz="463829" rtl="0" eaLnBrk="1" latinLnBrk="0" hangingPunct="1">
              <a:defRPr sz="18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7659" algn="l" defTabSz="463829" rtl="0" eaLnBrk="1" latinLnBrk="0" hangingPunct="1">
              <a:defRPr sz="18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1488" algn="l" defTabSz="463829" rtl="0" eaLnBrk="1" latinLnBrk="0" hangingPunct="1">
              <a:defRPr sz="18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5318" algn="l" defTabSz="463829" rtl="0" eaLnBrk="1" latinLnBrk="0" hangingPunct="1">
              <a:defRPr sz="18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9147" algn="l" defTabSz="463829" rtl="0" eaLnBrk="1" latinLnBrk="0" hangingPunct="1">
              <a:defRPr sz="18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2976" algn="l" defTabSz="463829" rtl="0" eaLnBrk="1" latinLnBrk="0" hangingPunct="1">
              <a:defRPr sz="18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6806" algn="l" defTabSz="463829" rtl="0" eaLnBrk="1" latinLnBrk="0" hangingPunct="1">
              <a:defRPr sz="18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10635" algn="l" defTabSz="463829" rtl="0" eaLnBrk="1" latinLnBrk="0" hangingPunct="1">
              <a:defRPr sz="18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MEG meetin - 01/09/2021</a:t>
            </a:r>
            <a:endParaRPr lang="en-US"/>
          </a:p>
        </p:txBody>
      </p:sp>
      <p:pic>
        <p:nvPicPr>
          <p:cNvPr id="8" name="Immagine 2">
            <a:extLst>
              <a:ext uri="{FF2B5EF4-FFF2-40B4-BE49-F238E27FC236}">
                <a16:creationId xmlns:a16="http://schemas.microsoft.com/office/drawing/2014/main" id="{078A5C84-1D3A-4F32-95EA-93EE26D9AE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0" r="2725"/>
          <a:stretch/>
        </p:blipFill>
        <p:spPr>
          <a:xfrm>
            <a:off x="1144981" y="1436534"/>
            <a:ext cx="7810760" cy="2327709"/>
          </a:xfrm>
          <a:prstGeom prst="rect">
            <a:avLst/>
          </a:prstGeom>
        </p:spPr>
      </p:pic>
      <p:pic>
        <p:nvPicPr>
          <p:cNvPr id="9" name="Immagine 4">
            <a:extLst>
              <a:ext uri="{FF2B5EF4-FFF2-40B4-BE49-F238E27FC236}">
                <a16:creationId xmlns:a16="http://schemas.microsoft.com/office/drawing/2014/main" id="{5EFFFB69-40F2-458A-B15F-8BFE01577B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5" r="2438"/>
          <a:stretch/>
        </p:blipFill>
        <p:spPr>
          <a:xfrm>
            <a:off x="1265548" y="3587926"/>
            <a:ext cx="7690194" cy="2371935"/>
          </a:xfrm>
          <a:prstGeom prst="rect">
            <a:avLst/>
          </a:prstGeom>
        </p:spPr>
      </p:pic>
      <p:sp>
        <p:nvSpPr>
          <p:cNvPr id="10" name="CasellaDiTesto 5">
            <a:extLst>
              <a:ext uri="{FF2B5EF4-FFF2-40B4-BE49-F238E27FC236}">
                <a16:creationId xmlns:a16="http://schemas.microsoft.com/office/drawing/2014/main" id="{5D2219A1-02B9-4A76-9539-1E77136FB546}"/>
              </a:ext>
            </a:extLst>
          </p:cNvPr>
          <p:cNvSpPr txBox="1"/>
          <p:nvPr/>
        </p:nvSpPr>
        <p:spPr>
          <a:xfrm>
            <a:off x="1750170" y="4031658"/>
            <a:ext cx="1967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/>
              <a:t>Stable at 2%  </a:t>
            </a:r>
            <a:br>
              <a:rPr lang="en-AU" sz="1400" dirty="0"/>
            </a:br>
            <a:r>
              <a:rPr lang="en-AU" sz="1400" dirty="0"/>
              <a:t>reduce O2: 2</a:t>
            </a:r>
            <a:r>
              <a:rPr lang="en-AU" sz="1400" dirty="0">
                <a:sym typeface="Wingdings" panose="05000000000000000000" pitchFamily="2" charset="2"/>
              </a:rPr>
              <a:t>1.5%</a:t>
            </a:r>
            <a:endParaRPr lang="en-AU" sz="1400" dirty="0"/>
          </a:p>
        </p:txBody>
      </p:sp>
      <p:cxnSp>
        <p:nvCxnSpPr>
          <p:cNvPr id="11" name="Connettore 2 7">
            <a:extLst>
              <a:ext uri="{FF2B5EF4-FFF2-40B4-BE49-F238E27FC236}">
                <a16:creationId xmlns:a16="http://schemas.microsoft.com/office/drawing/2014/main" id="{A48A2978-83E9-47D9-AD13-7B34C13F139F}"/>
              </a:ext>
            </a:extLst>
          </p:cNvPr>
          <p:cNvCxnSpPr>
            <a:cxnSpLocks/>
          </p:cNvCxnSpPr>
          <p:nvPr/>
        </p:nvCxnSpPr>
        <p:spPr>
          <a:xfrm flipV="1">
            <a:off x="2516898" y="3384504"/>
            <a:ext cx="0" cy="60538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9">
            <a:extLst>
              <a:ext uri="{FF2B5EF4-FFF2-40B4-BE49-F238E27FC236}">
                <a16:creationId xmlns:a16="http://schemas.microsoft.com/office/drawing/2014/main" id="{3F2AEF57-9FCB-4C57-927D-385990F1803E}"/>
              </a:ext>
            </a:extLst>
          </p:cNvPr>
          <p:cNvCxnSpPr>
            <a:cxnSpLocks/>
          </p:cNvCxnSpPr>
          <p:nvPr/>
        </p:nvCxnSpPr>
        <p:spPr>
          <a:xfrm flipV="1">
            <a:off x="5091037" y="3326214"/>
            <a:ext cx="0" cy="550624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CasellaDiTesto 5">
            <a:extLst>
              <a:ext uri="{FF2B5EF4-FFF2-40B4-BE49-F238E27FC236}">
                <a16:creationId xmlns:a16="http://schemas.microsoft.com/office/drawing/2014/main" id="{89895E3C-D465-49F0-99D9-8036519CF87C}"/>
              </a:ext>
            </a:extLst>
          </p:cNvPr>
          <p:cNvSpPr txBox="1"/>
          <p:nvPr/>
        </p:nvSpPr>
        <p:spPr>
          <a:xfrm>
            <a:off x="4711570" y="3831484"/>
            <a:ext cx="2299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AU" sz="1400" dirty="0"/>
              <a:t>Instabilities at 1.5% </a:t>
            </a:r>
          </a:p>
          <a:p>
            <a:pPr algn="l"/>
            <a:r>
              <a:rPr lang="en-AU" sz="1400" dirty="0"/>
              <a:t>Repeat conditioning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419437B-C6DC-426A-BCD3-FA520556DE5B}"/>
              </a:ext>
            </a:extLst>
          </p:cNvPr>
          <p:cNvSpPr txBox="1"/>
          <p:nvPr/>
        </p:nvSpPr>
        <p:spPr>
          <a:xfrm rot="16200000">
            <a:off x="-135829" y="2229796"/>
            <a:ext cx="1847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Current (</a:t>
            </a:r>
            <a:r>
              <a:rPr kumimoji="1" lang="en-US" altLang="ja-JP" sz="2400" dirty="0" err="1"/>
              <a:t>μA</a:t>
            </a:r>
            <a:r>
              <a:rPr kumimoji="1" lang="en-US" altLang="ja-JP" sz="2400" dirty="0"/>
              <a:t>)</a:t>
            </a:r>
            <a:endParaRPr kumimoji="1" lang="ja-JP" altLang="en-US" sz="24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E59BB5B-1B93-40A3-9D3B-EE500BAB94D1}"/>
              </a:ext>
            </a:extLst>
          </p:cNvPr>
          <p:cNvSpPr txBox="1"/>
          <p:nvPr/>
        </p:nvSpPr>
        <p:spPr>
          <a:xfrm rot="16200000">
            <a:off x="262903" y="4440238"/>
            <a:ext cx="1050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O</a:t>
            </a:r>
            <a:r>
              <a:rPr kumimoji="1" lang="en-US" altLang="ja-JP" sz="2400" baseline="-25000" dirty="0"/>
              <a:t>2</a:t>
            </a:r>
            <a:r>
              <a:rPr kumimoji="1" lang="en-US" altLang="ja-JP" sz="2400" dirty="0"/>
              <a:t> (%)</a:t>
            </a:r>
            <a:endParaRPr kumimoji="1" lang="ja-JP" altLang="en-US" sz="2400" dirty="0"/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FD7612D0-60D5-4330-AABB-631495998DC8}"/>
              </a:ext>
            </a:extLst>
          </p:cNvPr>
          <p:cNvCxnSpPr/>
          <p:nvPr/>
        </p:nvCxnSpPr>
        <p:spPr>
          <a:xfrm>
            <a:off x="6074168" y="1667366"/>
            <a:ext cx="105591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0C1A14E-78C3-4946-AF23-0F82311A5BA1}"/>
              </a:ext>
            </a:extLst>
          </p:cNvPr>
          <p:cNvSpPr txBox="1"/>
          <p:nvPr/>
        </p:nvSpPr>
        <p:spPr>
          <a:xfrm>
            <a:off x="6326370" y="1396991"/>
            <a:ext cx="614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/>
              <a:t>1 day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182367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751ED1-A5E0-40BB-B84D-7495088D2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Building</a:t>
            </a:r>
            <a:r>
              <a:rPr kumimoji="1" lang="en-US" altLang="ja-JP" dirty="0"/>
              <a:t> new drift chamber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DBCFD19-82BD-4952-BD58-27979E99CD6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49783" y="1297062"/>
            <a:ext cx="8760309" cy="4656423"/>
          </a:xfrm>
        </p:spPr>
        <p:txBody>
          <a:bodyPr/>
          <a:lstStyle/>
          <a:p>
            <a:r>
              <a:rPr kumimoji="1" lang="en-US" altLang="ja-JP" dirty="0"/>
              <a:t>Risk of </a:t>
            </a:r>
            <a:r>
              <a:rPr kumimoji="1" lang="en-US" altLang="ja-JP" dirty="0">
                <a:solidFill>
                  <a:schemeClr val="accent1"/>
                </a:solidFill>
              </a:rPr>
              <a:t>wire breaking</a:t>
            </a:r>
            <a:endParaRPr kumimoji="1" lang="en-US" altLang="ja-JP" dirty="0"/>
          </a:p>
          <a:p>
            <a:pPr lvl="1">
              <a:spcAft>
                <a:spcPts val="0"/>
              </a:spcAft>
            </a:pPr>
            <a:r>
              <a:rPr lang="en-US" altLang="ja-JP" sz="1600" dirty="0"/>
              <a:t>Exposure to </a:t>
            </a:r>
            <a:r>
              <a:rPr lang="en-US" altLang="ja-JP" sz="1600" dirty="0">
                <a:solidFill>
                  <a:schemeClr val="accent1"/>
                </a:solidFill>
              </a:rPr>
              <a:t>humidity</a:t>
            </a:r>
            <a:r>
              <a:rPr lang="en-US" altLang="ja-JP" sz="1600" dirty="0"/>
              <a:t> during the construction</a:t>
            </a:r>
          </a:p>
          <a:p>
            <a:pPr lvl="1">
              <a:spcAft>
                <a:spcPts val="0"/>
              </a:spcAft>
            </a:pPr>
            <a:r>
              <a:rPr kumimoji="1" lang="en-US" altLang="ja-JP" sz="1600" dirty="0"/>
              <a:t>Bad coating </a:t>
            </a:r>
            <a:r>
              <a:rPr lang="en-US" altLang="ja-JP" sz="1600" dirty="0"/>
              <a:t>(Ag) due to an </a:t>
            </a:r>
            <a:r>
              <a:rPr lang="en-US" altLang="ja-JP" sz="1600" dirty="0">
                <a:solidFill>
                  <a:schemeClr val="accent1"/>
                </a:solidFill>
              </a:rPr>
              <a:t>ultra-finishing process </a:t>
            </a:r>
            <a:r>
              <a:rPr lang="en-US" altLang="ja-JP" sz="1600" dirty="0"/>
              <a:t>to make 40-μm</a:t>
            </a:r>
            <a:r>
              <a:rPr lang="ja-JP" altLang="en-US" sz="1600" dirty="0"/>
              <a:t> </a:t>
            </a:r>
            <a:r>
              <a:rPr lang="en-US" altLang="ja-JP" sz="1600" dirty="0"/>
              <a:t>wire</a:t>
            </a:r>
            <a:endParaRPr lang="en-US" altLang="ja-JP" dirty="0"/>
          </a:p>
          <a:p>
            <a:pPr>
              <a:spcBef>
                <a:spcPts val="3000"/>
              </a:spcBef>
            </a:pPr>
            <a:r>
              <a:rPr lang="en-US" altLang="ja-JP" dirty="0">
                <a:solidFill>
                  <a:schemeClr val="accent2"/>
                </a:solidFill>
              </a:rPr>
              <a:t>We decided to construct another drift chamber</a:t>
            </a:r>
          </a:p>
          <a:p>
            <a:pPr lvl="1"/>
            <a:r>
              <a:rPr kumimoji="1" lang="en-US" altLang="ja-JP" sz="1600" dirty="0"/>
              <a:t>Use 50-μm Ag-coated Al wires without the finishing process (California Fine Wire)</a:t>
            </a:r>
          </a:p>
          <a:p>
            <a:pPr lvl="1"/>
            <a:r>
              <a:rPr lang="en-US" altLang="ja-JP" sz="1600" dirty="0"/>
              <a:t>Recover the original 10-layer configuration.</a:t>
            </a:r>
            <a:br>
              <a:rPr lang="en-US" altLang="ja-JP" sz="1600" dirty="0"/>
            </a:br>
            <a:r>
              <a:rPr lang="en-US" altLang="ja-JP" sz="1600" dirty="0"/>
              <a:t>(Existing chamber has 9 layers due to construction schedule.)</a:t>
            </a:r>
          </a:p>
          <a:p>
            <a:pPr lvl="1"/>
            <a:r>
              <a:rPr lang="en-US" altLang="ja-JP" sz="1600" dirty="0"/>
              <a:t>Modify/improve some parts based on</a:t>
            </a:r>
            <a:br>
              <a:rPr lang="en-US" altLang="ja-JP" sz="1600" dirty="0"/>
            </a:br>
            <a:r>
              <a:rPr lang="en-US" altLang="ja-JP" sz="1600" dirty="0"/>
              <a:t> the experience of the 1</a:t>
            </a:r>
            <a:r>
              <a:rPr lang="en-US" altLang="ja-JP" sz="1600" baseline="30000" dirty="0"/>
              <a:t>st</a:t>
            </a:r>
            <a:r>
              <a:rPr lang="en-US" altLang="ja-JP" sz="1600" dirty="0"/>
              <a:t> chamber.</a:t>
            </a:r>
          </a:p>
          <a:p>
            <a:pPr>
              <a:spcBef>
                <a:spcPts val="2400"/>
              </a:spcBef>
            </a:pPr>
            <a:r>
              <a:rPr lang="en-US" altLang="ja-JP" dirty="0"/>
              <a:t>Schedule</a:t>
            </a:r>
          </a:p>
          <a:p>
            <a:pPr lvl="1"/>
            <a:r>
              <a:rPr lang="en-US" altLang="ja-JP" sz="1600" dirty="0"/>
              <a:t>Budget secured (Italy). </a:t>
            </a:r>
          </a:p>
          <a:p>
            <a:pPr lvl="1"/>
            <a:r>
              <a:rPr lang="en-US" altLang="ja-JP" sz="1600" dirty="0"/>
              <a:t>Material procurement started.</a:t>
            </a:r>
          </a:p>
          <a:p>
            <a:pPr lvl="1"/>
            <a:r>
              <a:rPr lang="en-US" altLang="ja-JP" sz="1600" dirty="0"/>
              <a:t>Wiring takes 62 weeks.</a:t>
            </a:r>
          </a:p>
          <a:p>
            <a:pPr lvl="1"/>
            <a:r>
              <a:rPr lang="en-US" altLang="ja-JP" sz="1600" dirty="0">
                <a:solidFill>
                  <a:schemeClr val="accent1"/>
                </a:solidFill>
              </a:rPr>
              <a:t>Complete by Mar. 2023</a:t>
            </a:r>
            <a:r>
              <a:rPr lang="en-US" altLang="ja-JP" sz="1600" dirty="0"/>
              <a:t>. </a:t>
            </a:r>
          </a:p>
          <a:p>
            <a:pPr marL="287338" lvl="1" indent="0">
              <a:buNone/>
            </a:pPr>
            <a:r>
              <a:rPr lang="ja-JP" altLang="en-US" sz="1600" dirty="0"/>
              <a:t>    →</a:t>
            </a:r>
            <a:r>
              <a:rPr lang="en-US" altLang="ja-JP" sz="1600" dirty="0"/>
              <a:t> Use it from 2023 run.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5EB99CE-83C4-4A82-89F1-7822464E0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CD240-98C7-4229-B02D-F1A2FC1A6D10}" type="datetime4">
              <a:rPr lang="en-US" altLang="ja-JP" smtClean="0"/>
              <a:t>September 17, 2021</a:t>
            </a:fld>
            <a:endParaRPr 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B40364B-3EF3-4137-87CB-A9D33F148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B1999D7-BDE1-4EF5-B2B5-7EAA5F039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Immagine 3" descr="Immagine che contiene interni, terra, sporco&#10;&#10;Descrizione generata automaticamente">
            <a:extLst>
              <a:ext uri="{FF2B5EF4-FFF2-40B4-BE49-F238E27FC236}">
                <a16:creationId xmlns:a16="http://schemas.microsoft.com/office/drawing/2014/main" id="{B33A3178-616F-3C45-BE9D-C7A75400C9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1177" y="3692019"/>
            <a:ext cx="4121704" cy="309127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95BAAB6-A191-4267-A28B-1370546E1280}"/>
              </a:ext>
            </a:extLst>
          </p:cNvPr>
          <p:cNvSpPr txBox="1"/>
          <p:nvPr/>
        </p:nvSpPr>
        <p:spPr>
          <a:xfrm>
            <a:off x="5675791" y="6466771"/>
            <a:ext cx="3692475" cy="307777"/>
          </a:xfrm>
          <a:prstGeom prst="rect">
            <a:avLst/>
          </a:prstGeom>
          <a:solidFill>
            <a:schemeClr val="tx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400" dirty="0">
                <a:solidFill>
                  <a:schemeClr val="bg1"/>
                </a:solidFill>
              </a:rPr>
              <a:t>Wiring machine re-assembled in INFN-Pisa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894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415D06-ADBA-43D7-98D8-CD0A2270B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Drift cell configuration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1557418-96FD-445A-B574-CAA619817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Sep. 19, 2019 @ JPS 2019 Autumn</a:t>
            </a:r>
            <a:endParaRPr 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044167E-689E-4D97-99BA-BBEA6EC26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8CD5B84-0E46-49D9-911A-BDDCE995D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4C38543-9705-43CD-9A6D-D862B8E35F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9115" y="3770597"/>
            <a:ext cx="3170153" cy="2794987"/>
          </a:xfrm>
          <a:prstGeom prst="rect">
            <a:avLst/>
          </a:prstGeom>
        </p:spPr>
      </p:pic>
      <p:sp>
        <p:nvSpPr>
          <p:cNvPr id="56" name="コンテンツ プレースホルダー 2">
            <a:extLst>
              <a:ext uri="{FF2B5EF4-FFF2-40B4-BE49-F238E27FC236}">
                <a16:creationId xmlns:a16="http://schemas.microsoft.com/office/drawing/2014/main" id="{67A84FC5-814C-4033-B9E9-9E1173DC4513}"/>
              </a:ext>
            </a:extLst>
          </p:cNvPr>
          <p:cNvSpPr txBox="1">
            <a:spLocks/>
          </p:cNvSpPr>
          <p:nvPr/>
        </p:nvSpPr>
        <p:spPr>
          <a:xfrm>
            <a:off x="5995447" y="990448"/>
            <a:ext cx="3314645" cy="46564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6980" indent="-286980" algn="l" defTabSz="728196" rtl="0" eaLnBrk="1" latinLnBrk="0" hangingPunct="1">
              <a:lnSpc>
                <a:spcPct val="85000"/>
              </a:lnSpc>
              <a:spcBef>
                <a:spcPts val="955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l"/>
              <a:defRPr kumimoji="1" sz="223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95578" indent="-208598" algn="l" defTabSz="728196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p"/>
              <a:tabLst>
                <a:tab pos="217448" algn="l"/>
              </a:tabLst>
              <a:defRPr kumimoji="1" sz="1593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95578" indent="-259167" algn="l" defTabSz="728196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 "/>
              <a:defRPr kumimoji="1" sz="1434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3494" indent="-147916" algn="l" defTabSz="728196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n"/>
              <a:defRPr kumimoji="1" sz="127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82558" indent="-108724" algn="l" defTabSz="728196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 "/>
              <a:defRPr kumimoji="1" sz="111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955638" indent="-182049" algn="l" defTabSz="728196" rtl="0" eaLnBrk="1" latinLnBrk="0" hangingPunct="1">
              <a:lnSpc>
                <a:spcPct val="85000"/>
              </a:lnSpc>
              <a:spcBef>
                <a:spcPts val="478"/>
              </a:spcBef>
              <a:buFont typeface="Arial" pitchFamily="34" charset="0"/>
              <a:buChar char=" "/>
              <a:defRPr kumimoji="1" sz="1274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114911" indent="-182049" algn="l" defTabSz="728196" rtl="0" eaLnBrk="1" latinLnBrk="0" hangingPunct="1">
              <a:lnSpc>
                <a:spcPct val="85000"/>
              </a:lnSpc>
              <a:spcBef>
                <a:spcPts val="478"/>
              </a:spcBef>
              <a:buFont typeface="Arial" pitchFamily="34" charset="0"/>
              <a:buChar char=" "/>
              <a:defRPr kumimoji="1" sz="1274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274184" indent="-182049" algn="l" defTabSz="728196" rtl="0" eaLnBrk="1" latinLnBrk="0" hangingPunct="1">
              <a:lnSpc>
                <a:spcPct val="85000"/>
              </a:lnSpc>
              <a:spcBef>
                <a:spcPts val="478"/>
              </a:spcBef>
              <a:buFont typeface="Arial" pitchFamily="34" charset="0"/>
              <a:buChar char=" "/>
              <a:defRPr kumimoji="1" sz="1274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433457" indent="-182049" algn="l" defTabSz="728196" rtl="0" eaLnBrk="1" latinLnBrk="0" hangingPunct="1">
              <a:lnSpc>
                <a:spcPct val="85000"/>
              </a:lnSpc>
              <a:spcBef>
                <a:spcPts val="478"/>
              </a:spcBef>
              <a:buFont typeface="Arial" pitchFamily="34" charset="0"/>
              <a:buChar char=" "/>
              <a:defRPr kumimoji="1" sz="1274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dirty="0"/>
          </a:p>
        </p:txBody>
      </p:sp>
      <p:sp>
        <p:nvSpPr>
          <p:cNvPr id="71" name="コンテンツ プレースホルダー 2">
            <a:extLst>
              <a:ext uri="{FF2B5EF4-FFF2-40B4-BE49-F238E27FC236}">
                <a16:creationId xmlns:a16="http://schemas.microsoft.com/office/drawing/2014/main" id="{9A382816-4DDA-4BA5-AB07-8A3C46CAF994}"/>
              </a:ext>
            </a:extLst>
          </p:cNvPr>
          <p:cNvSpPr txBox="1">
            <a:spLocks/>
          </p:cNvSpPr>
          <p:nvPr/>
        </p:nvSpPr>
        <p:spPr>
          <a:xfrm>
            <a:off x="5995447" y="0"/>
            <a:ext cx="3314645" cy="46564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6980" indent="-286980" algn="l" defTabSz="728196" rtl="0" eaLnBrk="1" latinLnBrk="0" hangingPunct="1">
              <a:lnSpc>
                <a:spcPct val="85000"/>
              </a:lnSpc>
              <a:spcBef>
                <a:spcPts val="955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l"/>
              <a:defRPr kumimoji="1" sz="223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95578" indent="-208598" algn="l" defTabSz="728196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p"/>
              <a:tabLst>
                <a:tab pos="217448" algn="l"/>
              </a:tabLst>
              <a:defRPr kumimoji="1" sz="1593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95578" indent="-259167" algn="l" defTabSz="728196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 "/>
              <a:defRPr kumimoji="1" sz="1434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3494" indent="-147916" algn="l" defTabSz="728196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n"/>
              <a:defRPr kumimoji="1" sz="127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82558" indent="-108724" algn="l" defTabSz="728196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 "/>
              <a:defRPr kumimoji="1" sz="111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955638" indent="-182049" algn="l" defTabSz="728196" rtl="0" eaLnBrk="1" latinLnBrk="0" hangingPunct="1">
              <a:lnSpc>
                <a:spcPct val="85000"/>
              </a:lnSpc>
              <a:spcBef>
                <a:spcPts val="478"/>
              </a:spcBef>
              <a:buFont typeface="Arial" pitchFamily="34" charset="0"/>
              <a:buChar char=" "/>
              <a:defRPr kumimoji="1" sz="1274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114911" indent="-182049" algn="l" defTabSz="728196" rtl="0" eaLnBrk="1" latinLnBrk="0" hangingPunct="1">
              <a:lnSpc>
                <a:spcPct val="85000"/>
              </a:lnSpc>
              <a:spcBef>
                <a:spcPts val="478"/>
              </a:spcBef>
              <a:buFont typeface="Arial" pitchFamily="34" charset="0"/>
              <a:buChar char=" "/>
              <a:defRPr kumimoji="1" sz="1274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274184" indent="-182049" algn="l" defTabSz="728196" rtl="0" eaLnBrk="1" latinLnBrk="0" hangingPunct="1">
              <a:lnSpc>
                <a:spcPct val="85000"/>
              </a:lnSpc>
              <a:spcBef>
                <a:spcPts val="478"/>
              </a:spcBef>
              <a:buFont typeface="Arial" pitchFamily="34" charset="0"/>
              <a:buChar char=" "/>
              <a:defRPr kumimoji="1" sz="1274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433457" indent="-182049" algn="l" defTabSz="728196" rtl="0" eaLnBrk="1" latinLnBrk="0" hangingPunct="1">
              <a:lnSpc>
                <a:spcPct val="85000"/>
              </a:lnSpc>
              <a:spcBef>
                <a:spcPts val="478"/>
              </a:spcBef>
              <a:buFont typeface="Arial" pitchFamily="34" charset="0"/>
              <a:buChar char=" "/>
              <a:defRPr kumimoji="1" sz="1274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dirty="0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67A2393F-8685-47E1-AB4C-AC962FEFCC3A}"/>
              </a:ext>
            </a:extLst>
          </p:cNvPr>
          <p:cNvSpPr/>
          <p:nvPr/>
        </p:nvSpPr>
        <p:spPr>
          <a:xfrm>
            <a:off x="4833714" y="3966383"/>
            <a:ext cx="129928" cy="1299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0E6FA2A-0933-4BB6-B898-9AB68AE56FDE}"/>
              </a:ext>
            </a:extLst>
          </p:cNvPr>
          <p:cNvSpPr/>
          <p:nvPr/>
        </p:nvSpPr>
        <p:spPr>
          <a:xfrm>
            <a:off x="3254937" y="3243389"/>
            <a:ext cx="1649690" cy="164969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十字形 9">
            <a:extLst>
              <a:ext uri="{FF2B5EF4-FFF2-40B4-BE49-F238E27FC236}">
                <a16:creationId xmlns:a16="http://schemas.microsoft.com/office/drawing/2014/main" id="{4624749C-4019-4072-8CC4-CBB53839905E}"/>
              </a:ext>
            </a:extLst>
          </p:cNvPr>
          <p:cNvSpPr/>
          <p:nvPr/>
        </p:nvSpPr>
        <p:spPr>
          <a:xfrm rot="2580214">
            <a:off x="3950762" y="3944749"/>
            <a:ext cx="173197" cy="173197"/>
          </a:xfrm>
          <a:prstGeom prst="plus">
            <a:avLst>
              <a:gd name="adj" fmla="val 448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B0B3473C-73C4-44AF-817F-3802C707263B}"/>
              </a:ext>
            </a:extLst>
          </p:cNvPr>
          <p:cNvSpPr/>
          <p:nvPr/>
        </p:nvSpPr>
        <p:spPr>
          <a:xfrm>
            <a:off x="3195922" y="3980547"/>
            <a:ext cx="129928" cy="1299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220E5F20-E74D-4BBE-B575-D955CDA523D9}"/>
              </a:ext>
            </a:extLst>
          </p:cNvPr>
          <p:cNvSpPr/>
          <p:nvPr/>
        </p:nvSpPr>
        <p:spPr>
          <a:xfrm>
            <a:off x="3405494" y="3200638"/>
            <a:ext cx="85501" cy="855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EEC765F8-3FAB-40C0-8FE9-189470BA30C4}"/>
              </a:ext>
            </a:extLst>
          </p:cNvPr>
          <p:cNvSpPr/>
          <p:nvPr/>
        </p:nvSpPr>
        <p:spPr>
          <a:xfrm>
            <a:off x="3763368" y="3200638"/>
            <a:ext cx="85501" cy="85501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C4D1675E-B6C8-49BE-A2C5-6BB16D36B1E8}"/>
              </a:ext>
            </a:extLst>
          </p:cNvPr>
          <p:cNvSpPr/>
          <p:nvPr/>
        </p:nvSpPr>
        <p:spPr>
          <a:xfrm>
            <a:off x="4247097" y="3200638"/>
            <a:ext cx="85501" cy="855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F78F1E44-E024-4D88-B033-71E9DCD685A0}"/>
              </a:ext>
            </a:extLst>
          </p:cNvPr>
          <p:cNvSpPr/>
          <p:nvPr/>
        </p:nvSpPr>
        <p:spPr>
          <a:xfrm>
            <a:off x="4604971" y="3200638"/>
            <a:ext cx="85501" cy="85501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楕円 62">
            <a:extLst>
              <a:ext uri="{FF2B5EF4-FFF2-40B4-BE49-F238E27FC236}">
                <a16:creationId xmlns:a16="http://schemas.microsoft.com/office/drawing/2014/main" id="{1A5AE7FC-47ED-48C9-9B14-1ED6A95CDD13}"/>
              </a:ext>
            </a:extLst>
          </p:cNvPr>
          <p:cNvSpPr/>
          <p:nvPr/>
        </p:nvSpPr>
        <p:spPr>
          <a:xfrm>
            <a:off x="3764576" y="3200638"/>
            <a:ext cx="85501" cy="85501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楕円 63">
            <a:extLst>
              <a:ext uri="{FF2B5EF4-FFF2-40B4-BE49-F238E27FC236}">
                <a16:creationId xmlns:a16="http://schemas.microsoft.com/office/drawing/2014/main" id="{932C73DF-4BBD-4C82-8C28-81C9872D2A81}"/>
              </a:ext>
            </a:extLst>
          </p:cNvPr>
          <p:cNvSpPr/>
          <p:nvPr/>
        </p:nvSpPr>
        <p:spPr>
          <a:xfrm>
            <a:off x="4606179" y="3200638"/>
            <a:ext cx="85501" cy="85501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楕円 73">
            <a:extLst>
              <a:ext uri="{FF2B5EF4-FFF2-40B4-BE49-F238E27FC236}">
                <a16:creationId xmlns:a16="http://schemas.microsoft.com/office/drawing/2014/main" id="{D21B3290-0991-46BF-8ED2-73F075A4B9C1}"/>
              </a:ext>
            </a:extLst>
          </p:cNvPr>
          <p:cNvSpPr/>
          <p:nvPr/>
        </p:nvSpPr>
        <p:spPr>
          <a:xfrm>
            <a:off x="3762345" y="3198242"/>
            <a:ext cx="86866" cy="90294"/>
          </a:xfrm>
          <a:prstGeom prst="ellipse">
            <a:avLst/>
          </a:prstGeom>
          <a:solidFill>
            <a:srgbClr val="00CA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楕円 78">
            <a:extLst>
              <a:ext uri="{FF2B5EF4-FFF2-40B4-BE49-F238E27FC236}">
                <a16:creationId xmlns:a16="http://schemas.microsoft.com/office/drawing/2014/main" id="{108B64B6-D63F-470F-BC12-4F0B882551BC}"/>
              </a:ext>
            </a:extLst>
          </p:cNvPr>
          <p:cNvSpPr/>
          <p:nvPr/>
        </p:nvSpPr>
        <p:spPr>
          <a:xfrm>
            <a:off x="4603948" y="3198242"/>
            <a:ext cx="86866" cy="9029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8669F2FF-CA88-4A1B-BD05-E7BDE8230759}"/>
              </a:ext>
            </a:extLst>
          </p:cNvPr>
          <p:cNvSpPr/>
          <p:nvPr/>
        </p:nvSpPr>
        <p:spPr>
          <a:xfrm>
            <a:off x="3405494" y="4849263"/>
            <a:ext cx="85501" cy="855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6B9CD197-4AEC-46BB-854E-EFEFD6DE1D81}"/>
              </a:ext>
            </a:extLst>
          </p:cNvPr>
          <p:cNvSpPr/>
          <p:nvPr/>
        </p:nvSpPr>
        <p:spPr>
          <a:xfrm>
            <a:off x="3773044" y="4849263"/>
            <a:ext cx="85501" cy="85501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DDA9BF8E-6FB3-4D2D-B7B6-97867AED221D}"/>
              </a:ext>
            </a:extLst>
          </p:cNvPr>
          <p:cNvSpPr/>
          <p:nvPr/>
        </p:nvSpPr>
        <p:spPr>
          <a:xfrm>
            <a:off x="4247097" y="4849263"/>
            <a:ext cx="85501" cy="855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2795B3EC-4369-4F2C-84B7-478095176493}"/>
              </a:ext>
            </a:extLst>
          </p:cNvPr>
          <p:cNvSpPr/>
          <p:nvPr/>
        </p:nvSpPr>
        <p:spPr>
          <a:xfrm>
            <a:off x="4614647" y="4849263"/>
            <a:ext cx="85501" cy="85501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楕円 79">
            <a:extLst>
              <a:ext uri="{FF2B5EF4-FFF2-40B4-BE49-F238E27FC236}">
                <a16:creationId xmlns:a16="http://schemas.microsoft.com/office/drawing/2014/main" id="{E4034FB0-B9BE-4335-8A1D-335FB0110281}"/>
              </a:ext>
            </a:extLst>
          </p:cNvPr>
          <p:cNvSpPr/>
          <p:nvPr/>
        </p:nvSpPr>
        <p:spPr>
          <a:xfrm>
            <a:off x="3770813" y="4846867"/>
            <a:ext cx="86866" cy="9029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楕円 80">
            <a:extLst>
              <a:ext uri="{FF2B5EF4-FFF2-40B4-BE49-F238E27FC236}">
                <a16:creationId xmlns:a16="http://schemas.microsoft.com/office/drawing/2014/main" id="{3F1E4AFE-10D8-475F-A14A-528A2F198A41}"/>
              </a:ext>
            </a:extLst>
          </p:cNvPr>
          <p:cNvSpPr/>
          <p:nvPr/>
        </p:nvSpPr>
        <p:spPr>
          <a:xfrm>
            <a:off x="4612416" y="4846867"/>
            <a:ext cx="86866" cy="9029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1B8DD9C5-185E-47CB-8FBC-A1C9E590A214}"/>
              </a:ext>
            </a:extLst>
          </p:cNvPr>
          <p:cNvSpPr/>
          <p:nvPr/>
        </p:nvSpPr>
        <p:spPr>
          <a:xfrm>
            <a:off x="1597032" y="3243389"/>
            <a:ext cx="1649690" cy="164969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十字形 31">
            <a:extLst>
              <a:ext uri="{FF2B5EF4-FFF2-40B4-BE49-F238E27FC236}">
                <a16:creationId xmlns:a16="http://schemas.microsoft.com/office/drawing/2014/main" id="{E37ACC43-87A2-482C-8850-1933DB7992E3}"/>
              </a:ext>
            </a:extLst>
          </p:cNvPr>
          <p:cNvSpPr/>
          <p:nvPr/>
        </p:nvSpPr>
        <p:spPr>
          <a:xfrm rot="2580214">
            <a:off x="2292857" y="3944749"/>
            <a:ext cx="173197" cy="173197"/>
          </a:xfrm>
          <a:prstGeom prst="plus">
            <a:avLst>
              <a:gd name="adj" fmla="val 448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楕円 32">
            <a:extLst>
              <a:ext uri="{FF2B5EF4-FFF2-40B4-BE49-F238E27FC236}">
                <a16:creationId xmlns:a16="http://schemas.microsoft.com/office/drawing/2014/main" id="{9FCD5CDA-4BC5-42F5-9B48-CFA0F743772C}"/>
              </a:ext>
            </a:extLst>
          </p:cNvPr>
          <p:cNvSpPr/>
          <p:nvPr/>
        </p:nvSpPr>
        <p:spPr>
          <a:xfrm>
            <a:off x="1538017" y="3980547"/>
            <a:ext cx="129928" cy="1299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楕円 38">
            <a:extLst>
              <a:ext uri="{FF2B5EF4-FFF2-40B4-BE49-F238E27FC236}">
                <a16:creationId xmlns:a16="http://schemas.microsoft.com/office/drawing/2014/main" id="{1F7256D1-305A-4C51-B6C0-4532DEE4FF8E}"/>
              </a:ext>
            </a:extLst>
          </p:cNvPr>
          <p:cNvSpPr/>
          <p:nvPr/>
        </p:nvSpPr>
        <p:spPr>
          <a:xfrm>
            <a:off x="1747589" y="3200638"/>
            <a:ext cx="85501" cy="855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楕円 39">
            <a:extLst>
              <a:ext uri="{FF2B5EF4-FFF2-40B4-BE49-F238E27FC236}">
                <a16:creationId xmlns:a16="http://schemas.microsoft.com/office/drawing/2014/main" id="{227ED261-D253-43F0-8144-14157550EF09}"/>
              </a:ext>
            </a:extLst>
          </p:cNvPr>
          <p:cNvSpPr/>
          <p:nvPr/>
        </p:nvSpPr>
        <p:spPr>
          <a:xfrm>
            <a:off x="2105463" y="3200638"/>
            <a:ext cx="85501" cy="85501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楕円 40">
            <a:extLst>
              <a:ext uri="{FF2B5EF4-FFF2-40B4-BE49-F238E27FC236}">
                <a16:creationId xmlns:a16="http://schemas.microsoft.com/office/drawing/2014/main" id="{C709E506-EC9D-4EA2-A595-A34E6284A1E5}"/>
              </a:ext>
            </a:extLst>
          </p:cNvPr>
          <p:cNvSpPr/>
          <p:nvPr/>
        </p:nvSpPr>
        <p:spPr>
          <a:xfrm>
            <a:off x="2589192" y="3200638"/>
            <a:ext cx="85501" cy="855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楕円 41">
            <a:extLst>
              <a:ext uri="{FF2B5EF4-FFF2-40B4-BE49-F238E27FC236}">
                <a16:creationId xmlns:a16="http://schemas.microsoft.com/office/drawing/2014/main" id="{6B2B932B-6A8C-4F67-9872-C07213C94F8D}"/>
              </a:ext>
            </a:extLst>
          </p:cNvPr>
          <p:cNvSpPr/>
          <p:nvPr/>
        </p:nvSpPr>
        <p:spPr>
          <a:xfrm>
            <a:off x="2947066" y="3200638"/>
            <a:ext cx="85501" cy="85501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楕円 54">
            <a:extLst>
              <a:ext uri="{FF2B5EF4-FFF2-40B4-BE49-F238E27FC236}">
                <a16:creationId xmlns:a16="http://schemas.microsoft.com/office/drawing/2014/main" id="{90F7634F-1186-4326-BFF8-60F72419F2FF}"/>
              </a:ext>
            </a:extLst>
          </p:cNvPr>
          <p:cNvSpPr/>
          <p:nvPr/>
        </p:nvSpPr>
        <p:spPr>
          <a:xfrm>
            <a:off x="2106238" y="3199376"/>
            <a:ext cx="85501" cy="85501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楕円 56">
            <a:extLst>
              <a:ext uri="{FF2B5EF4-FFF2-40B4-BE49-F238E27FC236}">
                <a16:creationId xmlns:a16="http://schemas.microsoft.com/office/drawing/2014/main" id="{DE1C67DA-7525-463D-B542-C26E1D9AEA81}"/>
              </a:ext>
            </a:extLst>
          </p:cNvPr>
          <p:cNvSpPr/>
          <p:nvPr/>
        </p:nvSpPr>
        <p:spPr>
          <a:xfrm>
            <a:off x="2947841" y="3199376"/>
            <a:ext cx="85501" cy="85501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楕円 64">
            <a:extLst>
              <a:ext uri="{FF2B5EF4-FFF2-40B4-BE49-F238E27FC236}">
                <a16:creationId xmlns:a16="http://schemas.microsoft.com/office/drawing/2014/main" id="{4D17A6DF-8AC6-4224-A2F9-2EC114D89964}"/>
              </a:ext>
            </a:extLst>
          </p:cNvPr>
          <p:cNvSpPr/>
          <p:nvPr/>
        </p:nvSpPr>
        <p:spPr>
          <a:xfrm>
            <a:off x="2107446" y="3199376"/>
            <a:ext cx="85501" cy="85501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楕円 65">
            <a:extLst>
              <a:ext uri="{FF2B5EF4-FFF2-40B4-BE49-F238E27FC236}">
                <a16:creationId xmlns:a16="http://schemas.microsoft.com/office/drawing/2014/main" id="{F63FB0D3-E66E-4C80-91FF-E5480FA073D6}"/>
              </a:ext>
            </a:extLst>
          </p:cNvPr>
          <p:cNvSpPr/>
          <p:nvPr/>
        </p:nvSpPr>
        <p:spPr>
          <a:xfrm>
            <a:off x="2949049" y="3199376"/>
            <a:ext cx="85501" cy="85501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楕円 81">
            <a:extLst>
              <a:ext uri="{FF2B5EF4-FFF2-40B4-BE49-F238E27FC236}">
                <a16:creationId xmlns:a16="http://schemas.microsoft.com/office/drawing/2014/main" id="{AF6794EF-58E4-42BA-A9A8-A51ACDCD3E66}"/>
              </a:ext>
            </a:extLst>
          </p:cNvPr>
          <p:cNvSpPr/>
          <p:nvPr/>
        </p:nvSpPr>
        <p:spPr>
          <a:xfrm>
            <a:off x="2105215" y="3196980"/>
            <a:ext cx="86866" cy="90294"/>
          </a:xfrm>
          <a:prstGeom prst="ellipse">
            <a:avLst/>
          </a:prstGeom>
          <a:solidFill>
            <a:srgbClr val="00CA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1" name="楕円 90">
            <a:extLst>
              <a:ext uri="{FF2B5EF4-FFF2-40B4-BE49-F238E27FC236}">
                <a16:creationId xmlns:a16="http://schemas.microsoft.com/office/drawing/2014/main" id="{5BF8381A-65A6-4B4A-A6E6-3DA6182851F4}"/>
              </a:ext>
            </a:extLst>
          </p:cNvPr>
          <p:cNvSpPr/>
          <p:nvPr/>
        </p:nvSpPr>
        <p:spPr>
          <a:xfrm>
            <a:off x="2946818" y="3196980"/>
            <a:ext cx="86866" cy="90294"/>
          </a:xfrm>
          <a:prstGeom prst="ellipse">
            <a:avLst/>
          </a:prstGeom>
          <a:solidFill>
            <a:srgbClr val="00CA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楕円 34">
            <a:extLst>
              <a:ext uri="{FF2B5EF4-FFF2-40B4-BE49-F238E27FC236}">
                <a16:creationId xmlns:a16="http://schemas.microsoft.com/office/drawing/2014/main" id="{1641DC74-EB57-49AF-88EC-A4B88EE3F11A}"/>
              </a:ext>
            </a:extLst>
          </p:cNvPr>
          <p:cNvSpPr/>
          <p:nvPr/>
        </p:nvSpPr>
        <p:spPr>
          <a:xfrm>
            <a:off x="1747589" y="4849263"/>
            <a:ext cx="85501" cy="855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楕円 35">
            <a:extLst>
              <a:ext uri="{FF2B5EF4-FFF2-40B4-BE49-F238E27FC236}">
                <a16:creationId xmlns:a16="http://schemas.microsoft.com/office/drawing/2014/main" id="{8482CA7A-3B72-4A4E-AF1A-CCA13EC285D7}"/>
              </a:ext>
            </a:extLst>
          </p:cNvPr>
          <p:cNvSpPr/>
          <p:nvPr/>
        </p:nvSpPr>
        <p:spPr>
          <a:xfrm>
            <a:off x="2115139" y="4849263"/>
            <a:ext cx="85501" cy="85501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楕円 36">
            <a:extLst>
              <a:ext uri="{FF2B5EF4-FFF2-40B4-BE49-F238E27FC236}">
                <a16:creationId xmlns:a16="http://schemas.microsoft.com/office/drawing/2014/main" id="{F512E28C-85B8-406F-9C1C-774D67F7A0C3}"/>
              </a:ext>
            </a:extLst>
          </p:cNvPr>
          <p:cNvSpPr/>
          <p:nvPr/>
        </p:nvSpPr>
        <p:spPr>
          <a:xfrm>
            <a:off x="2589192" y="4849263"/>
            <a:ext cx="85501" cy="855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楕円 37">
            <a:extLst>
              <a:ext uri="{FF2B5EF4-FFF2-40B4-BE49-F238E27FC236}">
                <a16:creationId xmlns:a16="http://schemas.microsoft.com/office/drawing/2014/main" id="{E6D83E28-23CE-4D17-B547-E205426F6149}"/>
              </a:ext>
            </a:extLst>
          </p:cNvPr>
          <p:cNvSpPr/>
          <p:nvPr/>
        </p:nvSpPr>
        <p:spPr>
          <a:xfrm>
            <a:off x="2956742" y="4849263"/>
            <a:ext cx="85501" cy="85501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4" name="楕円 93">
            <a:extLst>
              <a:ext uri="{FF2B5EF4-FFF2-40B4-BE49-F238E27FC236}">
                <a16:creationId xmlns:a16="http://schemas.microsoft.com/office/drawing/2014/main" id="{8AF87637-DCFE-43CC-87F9-D3E7BBF65C60}"/>
              </a:ext>
            </a:extLst>
          </p:cNvPr>
          <p:cNvSpPr/>
          <p:nvPr/>
        </p:nvSpPr>
        <p:spPr>
          <a:xfrm>
            <a:off x="2112908" y="4846867"/>
            <a:ext cx="86866" cy="9029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5" name="楕円 94">
            <a:extLst>
              <a:ext uri="{FF2B5EF4-FFF2-40B4-BE49-F238E27FC236}">
                <a16:creationId xmlns:a16="http://schemas.microsoft.com/office/drawing/2014/main" id="{78BB0188-B466-4D8A-B097-9784359BB853}"/>
              </a:ext>
            </a:extLst>
          </p:cNvPr>
          <p:cNvSpPr/>
          <p:nvPr/>
        </p:nvSpPr>
        <p:spPr>
          <a:xfrm>
            <a:off x="2954511" y="4846867"/>
            <a:ext cx="86866" cy="9029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楕円 72">
            <a:extLst>
              <a:ext uri="{FF2B5EF4-FFF2-40B4-BE49-F238E27FC236}">
                <a16:creationId xmlns:a16="http://schemas.microsoft.com/office/drawing/2014/main" id="{71661828-24C3-439A-82B0-BDF04961051C}"/>
              </a:ext>
            </a:extLst>
          </p:cNvPr>
          <p:cNvSpPr/>
          <p:nvPr/>
        </p:nvSpPr>
        <p:spPr>
          <a:xfrm>
            <a:off x="4352951" y="2317955"/>
            <a:ext cx="129928" cy="12992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正方形/長方形 74">
            <a:extLst>
              <a:ext uri="{FF2B5EF4-FFF2-40B4-BE49-F238E27FC236}">
                <a16:creationId xmlns:a16="http://schemas.microsoft.com/office/drawing/2014/main" id="{A637DF0F-5671-4FE6-A117-E910C9AE1C89}"/>
              </a:ext>
            </a:extLst>
          </p:cNvPr>
          <p:cNvSpPr/>
          <p:nvPr/>
        </p:nvSpPr>
        <p:spPr>
          <a:xfrm>
            <a:off x="2764742" y="1594961"/>
            <a:ext cx="1649690" cy="164969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十字形 75">
            <a:extLst>
              <a:ext uri="{FF2B5EF4-FFF2-40B4-BE49-F238E27FC236}">
                <a16:creationId xmlns:a16="http://schemas.microsoft.com/office/drawing/2014/main" id="{5209BFFB-F81C-4460-9DDD-56F66FFCDE5A}"/>
              </a:ext>
            </a:extLst>
          </p:cNvPr>
          <p:cNvSpPr/>
          <p:nvPr/>
        </p:nvSpPr>
        <p:spPr>
          <a:xfrm rot="2580214">
            <a:off x="3460567" y="2296321"/>
            <a:ext cx="173197" cy="173197"/>
          </a:xfrm>
          <a:prstGeom prst="plus">
            <a:avLst>
              <a:gd name="adj" fmla="val 44899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7" name="楕円 76">
            <a:extLst>
              <a:ext uri="{FF2B5EF4-FFF2-40B4-BE49-F238E27FC236}">
                <a16:creationId xmlns:a16="http://schemas.microsoft.com/office/drawing/2014/main" id="{5C5CB7A1-6DCF-410A-8498-9702E7F1AD3F}"/>
              </a:ext>
            </a:extLst>
          </p:cNvPr>
          <p:cNvSpPr/>
          <p:nvPr/>
        </p:nvSpPr>
        <p:spPr>
          <a:xfrm>
            <a:off x="2706972" y="2328211"/>
            <a:ext cx="129928" cy="12992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" name="楕円 82">
            <a:extLst>
              <a:ext uri="{FF2B5EF4-FFF2-40B4-BE49-F238E27FC236}">
                <a16:creationId xmlns:a16="http://schemas.microsoft.com/office/drawing/2014/main" id="{295C759A-6114-4F7F-8B2C-12EBF3D4BC33}"/>
              </a:ext>
            </a:extLst>
          </p:cNvPr>
          <p:cNvSpPr/>
          <p:nvPr/>
        </p:nvSpPr>
        <p:spPr>
          <a:xfrm>
            <a:off x="2918596" y="1552780"/>
            <a:ext cx="85501" cy="855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" name="楕円 83">
            <a:extLst>
              <a:ext uri="{FF2B5EF4-FFF2-40B4-BE49-F238E27FC236}">
                <a16:creationId xmlns:a16="http://schemas.microsoft.com/office/drawing/2014/main" id="{BE2253DB-4880-48C1-9B35-49B274012F80}"/>
              </a:ext>
            </a:extLst>
          </p:cNvPr>
          <p:cNvSpPr/>
          <p:nvPr/>
        </p:nvSpPr>
        <p:spPr>
          <a:xfrm>
            <a:off x="3276470" y="1552780"/>
            <a:ext cx="85501" cy="8550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" name="楕円 84">
            <a:extLst>
              <a:ext uri="{FF2B5EF4-FFF2-40B4-BE49-F238E27FC236}">
                <a16:creationId xmlns:a16="http://schemas.microsoft.com/office/drawing/2014/main" id="{C3E88CE1-81DA-4406-83FB-8CF38065F394}"/>
              </a:ext>
            </a:extLst>
          </p:cNvPr>
          <p:cNvSpPr/>
          <p:nvPr/>
        </p:nvSpPr>
        <p:spPr>
          <a:xfrm>
            <a:off x="3760199" y="1552780"/>
            <a:ext cx="85501" cy="855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6" name="楕円 85">
            <a:extLst>
              <a:ext uri="{FF2B5EF4-FFF2-40B4-BE49-F238E27FC236}">
                <a16:creationId xmlns:a16="http://schemas.microsoft.com/office/drawing/2014/main" id="{001C1F29-EA02-45CD-9DF5-8CF9410114A3}"/>
              </a:ext>
            </a:extLst>
          </p:cNvPr>
          <p:cNvSpPr/>
          <p:nvPr/>
        </p:nvSpPr>
        <p:spPr>
          <a:xfrm>
            <a:off x="4118073" y="1552780"/>
            <a:ext cx="85501" cy="8550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楕円 52">
            <a:extLst>
              <a:ext uri="{FF2B5EF4-FFF2-40B4-BE49-F238E27FC236}">
                <a16:creationId xmlns:a16="http://schemas.microsoft.com/office/drawing/2014/main" id="{20149EDD-FC32-45B5-B89C-DAE151CC7625}"/>
              </a:ext>
            </a:extLst>
          </p:cNvPr>
          <p:cNvSpPr/>
          <p:nvPr/>
        </p:nvSpPr>
        <p:spPr>
          <a:xfrm>
            <a:off x="3272987" y="1554362"/>
            <a:ext cx="85501" cy="8550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楕円 53">
            <a:extLst>
              <a:ext uri="{FF2B5EF4-FFF2-40B4-BE49-F238E27FC236}">
                <a16:creationId xmlns:a16="http://schemas.microsoft.com/office/drawing/2014/main" id="{AC2BAB4D-0466-4474-9D34-1FAEFFCCEF24}"/>
              </a:ext>
            </a:extLst>
          </p:cNvPr>
          <p:cNvSpPr/>
          <p:nvPr/>
        </p:nvSpPr>
        <p:spPr>
          <a:xfrm>
            <a:off x="4114590" y="1554362"/>
            <a:ext cx="85501" cy="8550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楕円 58">
            <a:extLst>
              <a:ext uri="{FF2B5EF4-FFF2-40B4-BE49-F238E27FC236}">
                <a16:creationId xmlns:a16="http://schemas.microsoft.com/office/drawing/2014/main" id="{1428C2E9-AD33-4C63-9643-9AECB4123466}"/>
              </a:ext>
            </a:extLst>
          </p:cNvPr>
          <p:cNvSpPr/>
          <p:nvPr/>
        </p:nvSpPr>
        <p:spPr>
          <a:xfrm>
            <a:off x="3273762" y="1553100"/>
            <a:ext cx="85501" cy="8550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楕円 59">
            <a:extLst>
              <a:ext uri="{FF2B5EF4-FFF2-40B4-BE49-F238E27FC236}">
                <a16:creationId xmlns:a16="http://schemas.microsoft.com/office/drawing/2014/main" id="{3FE16BD8-885E-40B1-8DA2-C4C930F18FCB}"/>
              </a:ext>
            </a:extLst>
          </p:cNvPr>
          <p:cNvSpPr/>
          <p:nvPr/>
        </p:nvSpPr>
        <p:spPr>
          <a:xfrm>
            <a:off x="4115365" y="1553100"/>
            <a:ext cx="85501" cy="8550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楕円 66">
            <a:extLst>
              <a:ext uri="{FF2B5EF4-FFF2-40B4-BE49-F238E27FC236}">
                <a16:creationId xmlns:a16="http://schemas.microsoft.com/office/drawing/2014/main" id="{AD52522A-A532-440E-B2F8-32342D019552}"/>
              </a:ext>
            </a:extLst>
          </p:cNvPr>
          <p:cNvSpPr/>
          <p:nvPr/>
        </p:nvSpPr>
        <p:spPr>
          <a:xfrm>
            <a:off x="3274970" y="1553100"/>
            <a:ext cx="85501" cy="8550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楕円 67">
            <a:extLst>
              <a:ext uri="{FF2B5EF4-FFF2-40B4-BE49-F238E27FC236}">
                <a16:creationId xmlns:a16="http://schemas.microsoft.com/office/drawing/2014/main" id="{63484364-EB4C-4A79-9F74-333AC3AE41BB}"/>
              </a:ext>
            </a:extLst>
          </p:cNvPr>
          <p:cNvSpPr/>
          <p:nvPr/>
        </p:nvSpPr>
        <p:spPr>
          <a:xfrm>
            <a:off x="4116573" y="1553100"/>
            <a:ext cx="85501" cy="8550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" name="楕円 95">
            <a:extLst>
              <a:ext uri="{FF2B5EF4-FFF2-40B4-BE49-F238E27FC236}">
                <a16:creationId xmlns:a16="http://schemas.microsoft.com/office/drawing/2014/main" id="{92328B41-580C-4296-B6C5-8CF5B90B4132}"/>
              </a:ext>
            </a:extLst>
          </p:cNvPr>
          <p:cNvSpPr/>
          <p:nvPr/>
        </p:nvSpPr>
        <p:spPr>
          <a:xfrm>
            <a:off x="3272739" y="1550704"/>
            <a:ext cx="86866" cy="9029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楕円 96">
            <a:extLst>
              <a:ext uri="{FF2B5EF4-FFF2-40B4-BE49-F238E27FC236}">
                <a16:creationId xmlns:a16="http://schemas.microsoft.com/office/drawing/2014/main" id="{0F00730F-CEA4-44D7-A8C1-33719B053BAE}"/>
              </a:ext>
            </a:extLst>
          </p:cNvPr>
          <p:cNvSpPr/>
          <p:nvPr/>
        </p:nvSpPr>
        <p:spPr>
          <a:xfrm>
            <a:off x="4114342" y="1550704"/>
            <a:ext cx="86866" cy="9029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楕円 50">
            <a:extLst>
              <a:ext uri="{FF2B5EF4-FFF2-40B4-BE49-F238E27FC236}">
                <a16:creationId xmlns:a16="http://schemas.microsoft.com/office/drawing/2014/main" id="{028986AC-C30C-4C7D-91DC-ED2385C73572}"/>
              </a:ext>
            </a:extLst>
          </p:cNvPr>
          <p:cNvSpPr/>
          <p:nvPr/>
        </p:nvSpPr>
        <p:spPr>
          <a:xfrm>
            <a:off x="4349468" y="2319537"/>
            <a:ext cx="129928" cy="12992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楕円 51">
            <a:extLst>
              <a:ext uri="{FF2B5EF4-FFF2-40B4-BE49-F238E27FC236}">
                <a16:creationId xmlns:a16="http://schemas.microsoft.com/office/drawing/2014/main" id="{F9AA1D63-68E4-47A2-978A-771B6F269611}"/>
              </a:ext>
            </a:extLst>
          </p:cNvPr>
          <p:cNvSpPr/>
          <p:nvPr/>
        </p:nvSpPr>
        <p:spPr>
          <a:xfrm>
            <a:off x="2703489" y="2329793"/>
            <a:ext cx="129928" cy="12992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楕円 60">
            <a:extLst>
              <a:ext uri="{FF2B5EF4-FFF2-40B4-BE49-F238E27FC236}">
                <a16:creationId xmlns:a16="http://schemas.microsoft.com/office/drawing/2014/main" id="{5BB4F08B-6DD1-4711-9F83-3F2EB3D18106}"/>
              </a:ext>
            </a:extLst>
          </p:cNvPr>
          <p:cNvSpPr/>
          <p:nvPr/>
        </p:nvSpPr>
        <p:spPr>
          <a:xfrm>
            <a:off x="4350243" y="2318275"/>
            <a:ext cx="129928" cy="12992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楕円 61">
            <a:extLst>
              <a:ext uri="{FF2B5EF4-FFF2-40B4-BE49-F238E27FC236}">
                <a16:creationId xmlns:a16="http://schemas.microsoft.com/office/drawing/2014/main" id="{63D1614E-D88C-4379-8258-E4A1E03CB9A2}"/>
              </a:ext>
            </a:extLst>
          </p:cNvPr>
          <p:cNvSpPr/>
          <p:nvPr/>
        </p:nvSpPr>
        <p:spPr>
          <a:xfrm>
            <a:off x="2704264" y="2328531"/>
            <a:ext cx="129928" cy="12992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楕円 69">
            <a:extLst>
              <a:ext uri="{FF2B5EF4-FFF2-40B4-BE49-F238E27FC236}">
                <a16:creationId xmlns:a16="http://schemas.microsoft.com/office/drawing/2014/main" id="{0DBB29D4-0A0A-4975-9C96-CEB1278BAA3D}"/>
              </a:ext>
            </a:extLst>
          </p:cNvPr>
          <p:cNvSpPr/>
          <p:nvPr/>
        </p:nvSpPr>
        <p:spPr>
          <a:xfrm>
            <a:off x="4351451" y="2318275"/>
            <a:ext cx="129928" cy="12992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楕円 71">
            <a:extLst>
              <a:ext uri="{FF2B5EF4-FFF2-40B4-BE49-F238E27FC236}">
                <a16:creationId xmlns:a16="http://schemas.microsoft.com/office/drawing/2014/main" id="{E34F9317-24C9-4219-895C-52CABACEBA26}"/>
              </a:ext>
            </a:extLst>
          </p:cNvPr>
          <p:cNvSpPr/>
          <p:nvPr/>
        </p:nvSpPr>
        <p:spPr>
          <a:xfrm>
            <a:off x="2705472" y="2328531"/>
            <a:ext cx="129928" cy="12992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9" name="楕円 98">
            <a:extLst>
              <a:ext uri="{FF2B5EF4-FFF2-40B4-BE49-F238E27FC236}">
                <a16:creationId xmlns:a16="http://schemas.microsoft.com/office/drawing/2014/main" id="{D4B9FBBA-B11D-4EF6-8A88-017D12A4695B}"/>
              </a:ext>
            </a:extLst>
          </p:cNvPr>
          <p:cNvSpPr/>
          <p:nvPr/>
        </p:nvSpPr>
        <p:spPr>
          <a:xfrm>
            <a:off x="4348864" y="2314632"/>
            <a:ext cx="132004" cy="13721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0" name="楕円 99">
            <a:extLst>
              <a:ext uri="{FF2B5EF4-FFF2-40B4-BE49-F238E27FC236}">
                <a16:creationId xmlns:a16="http://schemas.microsoft.com/office/drawing/2014/main" id="{19D2DC62-ECE7-451E-87B1-04E0F2D8C58C}"/>
              </a:ext>
            </a:extLst>
          </p:cNvPr>
          <p:cNvSpPr/>
          <p:nvPr/>
        </p:nvSpPr>
        <p:spPr>
          <a:xfrm>
            <a:off x="2702885" y="2324888"/>
            <a:ext cx="132004" cy="13721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D918EC5E-F880-40EA-8D4E-60C2AF475CDC}"/>
              </a:ext>
            </a:extLst>
          </p:cNvPr>
          <p:cNvSpPr txBox="1"/>
          <p:nvPr/>
        </p:nvSpPr>
        <p:spPr>
          <a:xfrm flipH="1">
            <a:off x="284066" y="2098329"/>
            <a:ext cx="1030274" cy="40011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</a:rPr>
              <a:t>U-layer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3AF667E0-74AD-4DF8-98C7-979FD7DFF96F}"/>
              </a:ext>
            </a:extLst>
          </p:cNvPr>
          <p:cNvSpPr txBox="1"/>
          <p:nvPr/>
        </p:nvSpPr>
        <p:spPr>
          <a:xfrm flipH="1">
            <a:off x="298400" y="3803108"/>
            <a:ext cx="1004074" cy="40011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</a:rPr>
              <a:t>V-layer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EDF824FD-C635-4920-A646-351A770D1E1C}"/>
              </a:ext>
            </a:extLst>
          </p:cNvPr>
          <p:cNvSpPr txBox="1"/>
          <p:nvPr/>
        </p:nvSpPr>
        <p:spPr>
          <a:xfrm flipH="1">
            <a:off x="5027310" y="2959969"/>
            <a:ext cx="3100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cathode mesh (40</a:t>
            </a:r>
            <a:r>
              <a:rPr kumimoji="1" lang="en-US" altLang="ja-JP" sz="2000" spc="-200" dirty="0"/>
              <a:t> </a:t>
            </a:r>
            <a:r>
              <a:rPr kumimoji="1" lang="en-US" altLang="ja-JP" sz="2000" dirty="0"/>
              <a:t>μm)</a:t>
            </a:r>
            <a:endParaRPr kumimoji="1" lang="ja-JP" altLang="en-US" sz="2000" dirty="0"/>
          </a:p>
        </p:txBody>
      </p: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C631D78A-FF24-44FE-934F-1EE127B6C8C7}"/>
              </a:ext>
            </a:extLst>
          </p:cNvPr>
          <p:cNvSpPr txBox="1"/>
          <p:nvPr/>
        </p:nvSpPr>
        <p:spPr>
          <a:xfrm flipH="1">
            <a:off x="5018002" y="2149341"/>
            <a:ext cx="2707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cathode wire (50</a:t>
            </a:r>
            <a:r>
              <a:rPr kumimoji="1" lang="en-US" altLang="ja-JP" sz="2000" spc="-200" dirty="0"/>
              <a:t> </a:t>
            </a:r>
            <a:r>
              <a:rPr kumimoji="1" lang="en-US" altLang="ja-JP" sz="2000" dirty="0"/>
              <a:t>μm)</a:t>
            </a:r>
            <a:endParaRPr kumimoji="1" lang="ja-JP" altLang="en-US" sz="20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8EE66BD-E17F-438A-BFF6-00830F36F46A}"/>
              </a:ext>
            </a:extLst>
          </p:cNvPr>
          <p:cNvSpPr txBox="1"/>
          <p:nvPr/>
        </p:nvSpPr>
        <p:spPr>
          <a:xfrm>
            <a:off x="1247079" y="5646871"/>
            <a:ext cx="4556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800" dirty="0"/>
              <a:t>In the new CDCH, 50</a:t>
            </a:r>
            <a:r>
              <a:rPr kumimoji="1" lang="en-US" altLang="ja-JP" sz="1800" spc="-200" dirty="0"/>
              <a:t> </a:t>
            </a:r>
            <a:r>
              <a:rPr kumimoji="1" lang="en-US" altLang="ja-JP" sz="1800" dirty="0"/>
              <a:t>μm wire will be used also for the cathode mesh.</a:t>
            </a:r>
            <a:endParaRPr kumimoji="1" lang="ja-JP" altLang="en-US" sz="1800" dirty="0"/>
          </a:p>
        </p:txBody>
      </p:sp>
      <p:sp>
        <p:nvSpPr>
          <p:cNvPr id="98" name="テキスト ボックス 97">
            <a:extLst>
              <a:ext uri="{FF2B5EF4-FFF2-40B4-BE49-F238E27FC236}">
                <a16:creationId xmlns:a16="http://schemas.microsoft.com/office/drawing/2014/main" id="{1019EC87-31AC-4D31-BE5D-C8667B2356DA}"/>
              </a:ext>
            </a:extLst>
          </p:cNvPr>
          <p:cNvSpPr txBox="1"/>
          <p:nvPr/>
        </p:nvSpPr>
        <p:spPr>
          <a:xfrm flipH="1">
            <a:off x="5021337" y="1222710"/>
            <a:ext cx="3914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anode wire (W, 20</a:t>
            </a:r>
            <a:r>
              <a:rPr kumimoji="1" lang="en-US" altLang="ja-JP" sz="2000" spc="-200" dirty="0"/>
              <a:t> </a:t>
            </a:r>
            <a:r>
              <a:rPr kumimoji="1" lang="en-US" altLang="ja-JP" sz="2000" dirty="0"/>
              <a:t>μm)</a:t>
            </a:r>
            <a:endParaRPr kumimoji="1" lang="ja-JP" altLang="en-US" sz="2000" dirty="0"/>
          </a:p>
        </p:txBody>
      </p:sp>
      <p:sp>
        <p:nvSpPr>
          <p:cNvPr id="101" name="楕円 100">
            <a:extLst>
              <a:ext uri="{FF2B5EF4-FFF2-40B4-BE49-F238E27FC236}">
                <a16:creationId xmlns:a16="http://schemas.microsoft.com/office/drawing/2014/main" id="{3686AEC7-E79B-427F-8502-ABCABBC39AC5}"/>
              </a:ext>
            </a:extLst>
          </p:cNvPr>
          <p:cNvSpPr/>
          <p:nvPr/>
        </p:nvSpPr>
        <p:spPr>
          <a:xfrm>
            <a:off x="3761537" y="3198646"/>
            <a:ext cx="86866" cy="9029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" name="楕円 101">
            <a:extLst>
              <a:ext uri="{FF2B5EF4-FFF2-40B4-BE49-F238E27FC236}">
                <a16:creationId xmlns:a16="http://schemas.microsoft.com/office/drawing/2014/main" id="{BCC08E18-5266-4BD0-BB91-34BB5B573D87}"/>
              </a:ext>
            </a:extLst>
          </p:cNvPr>
          <p:cNvSpPr/>
          <p:nvPr/>
        </p:nvSpPr>
        <p:spPr>
          <a:xfrm>
            <a:off x="2104407" y="3197384"/>
            <a:ext cx="86866" cy="9029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" name="楕円 102">
            <a:extLst>
              <a:ext uri="{FF2B5EF4-FFF2-40B4-BE49-F238E27FC236}">
                <a16:creationId xmlns:a16="http://schemas.microsoft.com/office/drawing/2014/main" id="{99F4CFC3-F00C-4199-860E-A58A03F28FEE}"/>
              </a:ext>
            </a:extLst>
          </p:cNvPr>
          <p:cNvSpPr/>
          <p:nvPr/>
        </p:nvSpPr>
        <p:spPr>
          <a:xfrm>
            <a:off x="2946010" y="3197384"/>
            <a:ext cx="86866" cy="9029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フリーフォーム: 図形 6">
            <a:extLst>
              <a:ext uri="{FF2B5EF4-FFF2-40B4-BE49-F238E27FC236}">
                <a16:creationId xmlns:a16="http://schemas.microsoft.com/office/drawing/2014/main" id="{696C9A9B-BF8C-41A1-849A-EF68FEEA0CA8}"/>
              </a:ext>
            </a:extLst>
          </p:cNvPr>
          <p:cNvSpPr/>
          <p:nvPr/>
        </p:nvSpPr>
        <p:spPr>
          <a:xfrm>
            <a:off x="3684494" y="1434353"/>
            <a:ext cx="1299882" cy="815788"/>
          </a:xfrm>
          <a:custGeom>
            <a:avLst/>
            <a:gdLst>
              <a:gd name="connsiteX0" fmla="*/ 1299882 w 1299882"/>
              <a:gd name="connsiteY0" fmla="*/ 0 h 815788"/>
              <a:gd name="connsiteX1" fmla="*/ 0 w 1299882"/>
              <a:gd name="connsiteY1" fmla="*/ 815788 h 815788"/>
              <a:gd name="connsiteX2" fmla="*/ 0 w 1299882"/>
              <a:gd name="connsiteY2" fmla="*/ 815788 h 815788"/>
              <a:gd name="connsiteX0" fmla="*/ 1299882 w 1299882"/>
              <a:gd name="connsiteY0" fmla="*/ 0 h 815788"/>
              <a:gd name="connsiteX1" fmla="*/ 0 w 1299882"/>
              <a:gd name="connsiteY1" fmla="*/ 815788 h 815788"/>
              <a:gd name="connsiteX2" fmla="*/ 0 w 1299882"/>
              <a:gd name="connsiteY2" fmla="*/ 815788 h 815788"/>
              <a:gd name="connsiteX0" fmla="*/ 1299882 w 1299882"/>
              <a:gd name="connsiteY0" fmla="*/ 0 h 815788"/>
              <a:gd name="connsiteX1" fmla="*/ 0 w 1299882"/>
              <a:gd name="connsiteY1" fmla="*/ 815788 h 815788"/>
              <a:gd name="connsiteX2" fmla="*/ 0 w 1299882"/>
              <a:gd name="connsiteY2" fmla="*/ 815788 h 815788"/>
              <a:gd name="connsiteX0" fmla="*/ 1299882 w 1299882"/>
              <a:gd name="connsiteY0" fmla="*/ 0 h 815788"/>
              <a:gd name="connsiteX1" fmla="*/ 0 w 1299882"/>
              <a:gd name="connsiteY1" fmla="*/ 815788 h 815788"/>
              <a:gd name="connsiteX2" fmla="*/ 0 w 1299882"/>
              <a:gd name="connsiteY2" fmla="*/ 815788 h 815788"/>
              <a:gd name="connsiteX0" fmla="*/ 1299882 w 1299882"/>
              <a:gd name="connsiteY0" fmla="*/ 0 h 815788"/>
              <a:gd name="connsiteX1" fmla="*/ 0 w 1299882"/>
              <a:gd name="connsiteY1" fmla="*/ 815788 h 815788"/>
              <a:gd name="connsiteX2" fmla="*/ 0 w 1299882"/>
              <a:gd name="connsiteY2" fmla="*/ 815788 h 815788"/>
              <a:gd name="connsiteX0" fmla="*/ 1299882 w 1299882"/>
              <a:gd name="connsiteY0" fmla="*/ 0 h 815788"/>
              <a:gd name="connsiteX1" fmla="*/ 0 w 1299882"/>
              <a:gd name="connsiteY1" fmla="*/ 815788 h 815788"/>
              <a:gd name="connsiteX2" fmla="*/ 0 w 1299882"/>
              <a:gd name="connsiteY2" fmla="*/ 815788 h 815788"/>
              <a:gd name="connsiteX0" fmla="*/ 1299882 w 1299882"/>
              <a:gd name="connsiteY0" fmla="*/ 0 h 815788"/>
              <a:gd name="connsiteX1" fmla="*/ 0 w 1299882"/>
              <a:gd name="connsiteY1" fmla="*/ 815788 h 815788"/>
              <a:gd name="connsiteX2" fmla="*/ 0 w 1299882"/>
              <a:gd name="connsiteY2" fmla="*/ 815788 h 815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9882" h="815788">
                <a:moveTo>
                  <a:pt x="1299882" y="0"/>
                </a:moveTo>
                <a:cubicBezTo>
                  <a:pt x="454212" y="146423"/>
                  <a:pt x="191248" y="409388"/>
                  <a:pt x="0" y="815788"/>
                </a:cubicBezTo>
                <a:lnTo>
                  <a:pt x="0" y="815788"/>
                </a:lnTo>
              </a:path>
            </a:pathLst>
          </a:cu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2635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F1A0ECC-B730-401A-894D-CFBD21DB92AF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174784" y="5456358"/>
            <a:ext cx="7746022" cy="1154647"/>
          </a:xfrm>
        </p:spPr>
        <p:txBody>
          <a:bodyPr/>
          <a:lstStyle/>
          <a:p>
            <a:pPr algn="ctr"/>
            <a:r>
              <a:rPr kumimoji="1" lang="ja-JP" altLang="en-US" dirty="0"/>
              <a:t>アルミと銀の境界　＋　水分　＋　張力　＝　腐食</a:t>
            </a:r>
            <a:r>
              <a:rPr lang="ja-JP" altLang="en-US" dirty="0"/>
              <a:t>による断線</a:t>
            </a:r>
            <a:endParaRPr kumimoji="1" lang="en-US" altLang="ja-JP" dirty="0"/>
          </a:p>
          <a:p>
            <a:pPr marL="0" lvl="1" indent="0" algn="ctr">
              <a:spcBef>
                <a:spcPts val="600"/>
              </a:spcBef>
              <a:buNone/>
              <a:tabLst/>
            </a:pPr>
            <a:r>
              <a:rPr lang="ja-JP" altLang="en-US" dirty="0"/>
              <a:t>陰極ワイヤ： </a:t>
            </a:r>
            <a:r>
              <a:rPr lang="en-US" altLang="ja-JP" dirty="0"/>
              <a:t>40</a:t>
            </a:r>
            <a:r>
              <a:rPr lang="ja-JP" altLang="en-US" dirty="0"/>
              <a:t> </a:t>
            </a:r>
            <a:r>
              <a:rPr lang="en-US" altLang="ja-JP" dirty="0"/>
              <a:t>or</a:t>
            </a:r>
            <a:r>
              <a:rPr lang="ja-JP" altLang="en-US" dirty="0"/>
              <a:t> </a:t>
            </a:r>
            <a:r>
              <a:rPr lang="en-US" altLang="ja-JP" dirty="0"/>
              <a:t>50</a:t>
            </a:r>
            <a:r>
              <a:rPr lang="ja-JP" altLang="en-US" dirty="0"/>
              <a:t> </a:t>
            </a:r>
            <a:r>
              <a:rPr lang="en-US" altLang="ja-JP" dirty="0"/>
              <a:t>μm </a:t>
            </a:r>
            <a:r>
              <a:rPr lang="ja-JP" altLang="en-US" dirty="0"/>
              <a:t>銀コーティングアルミニウムワイヤ</a:t>
            </a:r>
            <a:endParaRPr lang="en-US" altLang="ja-JP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9546021-F6FF-4DD0-9839-BC41B4ACF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Sep. 19, 2019 @ JPS 2019 Autumn</a:t>
            </a:r>
            <a:endParaRPr 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8C70472-8992-4438-9D58-3125BD362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347053E-2837-4955-818A-55BC941B3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CAEA1F5-38D0-4407-BFA9-B7AA15450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561" y="178325"/>
            <a:ext cx="7030183" cy="4856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9919F5E-1CB4-4376-B9E2-5710BC018F04}"/>
              </a:ext>
            </a:extLst>
          </p:cNvPr>
          <p:cNvSpPr txBox="1"/>
          <p:nvPr/>
        </p:nvSpPr>
        <p:spPr>
          <a:xfrm>
            <a:off x="3341464" y="35978"/>
            <a:ext cx="2912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hlinkClick r:id="rId3"/>
              </a:rPr>
              <a:t>Y. Uchiyama, JPS 2018</a:t>
            </a:r>
            <a:r>
              <a:rPr kumimoji="1" lang="ja-JP" altLang="en-US" sz="2000" dirty="0">
                <a:hlinkClick r:id="rId3"/>
              </a:rPr>
              <a:t>春</a:t>
            </a:r>
            <a:endParaRPr kumimoji="1" lang="ja-JP" altLang="en-US" sz="2000" dirty="0"/>
          </a:p>
        </p:txBody>
      </p:sp>
      <p:sp>
        <p:nvSpPr>
          <p:cNvPr id="2" name="十字形 1">
            <a:extLst>
              <a:ext uri="{FF2B5EF4-FFF2-40B4-BE49-F238E27FC236}">
                <a16:creationId xmlns:a16="http://schemas.microsoft.com/office/drawing/2014/main" id="{346AF149-28A9-4220-9901-709F7DF3DDB8}"/>
              </a:ext>
            </a:extLst>
          </p:cNvPr>
          <p:cNvSpPr/>
          <p:nvPr/>
        </p:nvSpPr>
        <p:spPr>
          <a:xfrm rot="2718921">
            <a:off x="7403124" y="3455120"/>
            <a:ext cx="1257300" cy="1257300"/>
          </a:xfrm>
          <a:prstGeom prst="plus">
            <a:avLst>
              <a:gd name="adj" fmla="val 452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9434F0D-BD97-401C-8AAB-A3B19AFB46F5}"/>
              </a:ext>
            </a:extLst>
          </p:cNvPr>
          <p:cNvSpPr txBox="1"/>
          <p:nvPr/>
        </p:nvSpPr>
        <p:spPr>
          <a:xfrm>
            <a:off x="8669215" y="3701562"/>
            <a:ext cx="9759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ja-JP" altLang="en-US" sz="1400" dirty="0"/>
              <a:t>静電力に耐えるために下げられない。</a:t>
            </a:r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053FA3DF-BFC6-4E97-ABCA-8E9D754EB6F1}"/>
              </a:ext>
            </a:extLst>
          </p:cNvPr>
          <p:cNvSpPr/>
          <p:nvPr/>
        </p:nvSpPr>
        <p:spPr>
          <a:xfrm>
            <a:off x="923193" y="3942335"/>
            <a:ext cx="744957" cy="6279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491D3D1-2939-45AC-8D02-1D4A1AE3ABC7}"/>
              </a:ext>
            </a:extLst>
          </p:cNvPr>
          <p:cNvSpPr/>
          <p:nvPr/>
        </p:nvSpPr>
        <p:spPr>
          <a:xfrm>
            <a:off x="8001720" y="513927"/>
            <a:ext cx="203132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対応済</a:t>
            </a:r>
            <a:endParaRPr lang="ja-JP" altLang="en-US" sz="4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5738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4293D7-A0C2-4069-845B-2D566CC9A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4800" dirty="0"/>
              <a:t>Schedule</a:t>
            </a:r>
            <a:endParaRPr kumimoji="1" lang="ja-JP" altLang="en-US" dirty="0"/>
          </a:p>
        </p:txBody>
      </p:sp>
      <p:graphicFrame>
        <p:nvGraphicFramePr>
          <p:cNvPr id="7" name="表 7">
            <a:extLst>
              <a:ext uri="{FF2B5EF4-FFF2-40B4-BE49-F238E27FC236}">
                <a16:creationId xmlns:a16="http://schemas.microsoft.com/office/drawing/2014/main" id="{0B141FD3-85F2-4B8E-A30D-B82A9FC48784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820183729"/>
              </p:ext>
            </p:extLst>
          </p:nvPr>
        </p:nvGraphicFramePr>
        <p:xfrm>
          <a:off x="824365" y="1297062"/>
          <a:ext cx="8257270" cy="14687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9610">
                  <a:extLst>
                    <a:ext uri="{9D8B030D-6E8A-4147-A177-3AD203B41FA5}">
                      <a16:colId xmlns:a16="http://schemas.microsoft.com/office/drawing/2014/main" val="4212357695"/>
                    </a:ext>
                  </a:extLst>
                </a:gridCol>
                <a:gridCol w="1179610">
                  <a:extLst>
                    <a:ext uri="{9D8B030D-6E8A-4147-A177-3AD203B41FA5}">
                      <a16:colId xmlns:a16="http://schemas.microsoft.com/office/drawing/2014/main" val="496139739"/>
                    </a:ext>
                  </a:extLst>
                </a:gridCol>
                <a:gridCol w="1179610">
                  <a:extLst>
                    <a:ext uri="{9D8B030D-6E8A-4147-A177-3AD203B41FA5}">
                      <a16:colId xmlns:a16="http://schemas.microsoft.com/office/drawing/2014/main" val="2716267145"/>
                    </a:ext>
                  </a:extLst>
                </a:gridCol>
                <a:gridCol w="1179610">
                  <a:extLst>
                    <a:ext uri="{9D8B030D-6E8A-4147-A177-3AD203B41FA5}">
                      <a16:colId xmlns:a16="http://schemas.microsoft.com/office/drawing/2014/main" val="1163550018"/>
                    </a:ext>
                  </a:extLst>
                </a:gridCol>
                <a:gridCol w="1179610">
                  <a:extLst>
                    <a:ext uri="{9D8B030D-6E8A-4147-A177-3AD203B41FA5}">
                      <a16:colId xmlns:a16="http://schemas.microsoft.com/office/drawing/2014/main" val="1633542329"/>
                    </a:ext>
                  </a:extLst>
                </a:gridCol>
                <a:gridCol w="1179610">
                  <a:extLst>
                    <a:ext uri="{9D8B030D-6E8A-4147-A177-3AD203B41FA5}">
                      <a16:colId xmlns:a16="http://schemas.microsoft.com/office/drawing/2014/main" val="3186737830"/>
                    </a:ext>
                  </a:extLst>
                </a:gridCol>
                <a:gridCol w="1179610">
                  <a:extLst>
                    <a:ext uri="{9D8B030D-6E8A-4147-A177-3AD203B41FA5}">
                      <a16:colId xmlns:a16="http://schemas.microsoft.com/office/drawing/2014/main" val="2769260991"/>
                    </a:ext>
                  </a:extLst>
                </a:gridCol>
              </a:tblGrid>
              <a:tr h="352444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Sep.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Oct.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Nov.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Dec.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2022/Jan.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Feb.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Mar.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1513876"/>
                  </a:ext>
                </a:extLst>
              </a:tr>
              <a:tr h="1116273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9871666"/>
                  </a:ext>
                </a:extLst>
              </a:tr>
            </a:tbl>
          </a:graphicData>
        </a:graphic>
      </p:graphicFrame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DC8AC48-F071-4550-82D6-29FAAF091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CD240-98C7-4229-B02D-F1A2FC1A6D10}" type="datetime4">
              <a:rPr lang="en-US" altLang="ja-JP" smtClean="0"/>
              <a:t>September 17, 2021</a:t>
            </a:fld>
            <a:endParaRPr 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14F1DD6-CF92-4508-A53D-E45442E79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E0C29CC-EA4C-4F08-8407-268988CD1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 dirty="0"/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081F1AFD-1393-48B5-B59A-75FE9D32DAAF}"/>
              </a:ext>
            </a:extLst>
          </p:cNvPr>
          <p:cNvCxnSpPr>
            <a:cxnSpLocks/>
          </p:cNvCxnSpPr>
          <p:nvPr/>
        </p:nvCxnSpPr>
        <p:spPr>
          <a:xfrm>
            <a:off x="1322773" y="1911480"/>
            <a:ext cx="1466918" cy="0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4C7578CD-6404-4821-B93D-E662FA26B7F8}"/>
              </a:ext>
            </a:extLst>
          </p:cNvPr>
          <p:cNvCxnSpPr>
            <a:cxnSpLocks/>
          </p:cNvCxnSpPr>
          <p:nvPr/>
        </p:nvCxnSpPr>
        <p:spPr>
          <a:xfrm>
            <a:off x="2778805" y="1911480"/>
            <a:ext cx="1253399" cy="0"/>
          </a:xfrm>
          <a:prstGeom prst="straightConnector1">
            <a:avLst/>
          </a:prstGeom>
          <a:ln w="38100">
            <a:solidFill>
              <a:schemeClr val="tx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F9BD5EFA-F546-48A7-B35B-2805D78A125B}"/>
              </a:ext>
            </a:extLst>
          </p:cNvPr>
          <p:cNvCxnSpPr>
            <a:cxnSpLocks/>
          </p:cNvCxnSpPr>
          <p:nvPr/>
        </p:nvCxnSpPr>
        <p:spPr>
          <a:xfrm>
            <a:off x="4657272" y="2283001"/>
            <a:ext cx="522514" cy="0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AB5FD4C3-3C1F-41E7-A67C-E3E45008B760}"/>
              </a:ext>
            </a:extLst>
          </p:cNvPr>
          <p:cNvCxnSpPr/>
          <p:nvPr/>
        </p:nvCxnSpPr>
        <p:spPr>
          <a:xfrm>
            <a:off x="5179786" y="1824394"/>
            <a:ext cx="4195762" cy="0"/>
          </a:xfrm>
          <a:prstGeom prst="straightConnector1">
            <a:avLst/>
          </a:prstGeom>
          <a:ln w="15875">
            <a:solidFill>
              <a:schemeClr val="tx2"/>
            </a:solidFill>
            <a:prstDash val="lg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B9A6C90-C68A-4EAB-A101-991E3085D164}"/>
              </a:ext>
            </a:extLst>
          </p:cNvPr>
          <p:cNvSpPr txBox="1"/>
          <p:nvPr/>
        </p:nvSpPr>
        <p:spPr>
          <a:xfrm>
            <a:off x="1011288" y="3185963"/>
            <a:ext cx="8603315" cy="3131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ja-JP" sz="2000" dirty="0"/>
              <a:t>μ→eγ trigger setup is starting now.</a:t>
            </a:r>
          </a:p>
          <a:p>
            <a:pPr marL="342900" indent="-342900"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l"/>
            </a:pPr>
            <a:r>
              <a:rPr kumimoji="1" lang="en-US" altLang="ja-JP" sz="2000" dirty="0">
                <a:solidFill>
                  <a:schemeClr val="accent2"/>
                </a:solidFill>
              </a:rPr>
              <a:t>Collect μ→eγ trigger data until Nov.</a:t>
            </a:r>
          </a:p>
          <a:p>
            <a:pPr lvl="1"/>
            <a:r>
              <a:rPr kumimoji="1" lang="en-US" altLang="ja-JP" sz="1400" dirty="0"/>
              <a:t>This will be the first MEG II physics data</a:t>
            </a:r>
          </a:p>
          <a:p>
            <a:pPr marL="342900" indent="-342900">
              <a:spcBef>
                <a:spcPts val="1800"/>
              </a:spcBef>
              <a:spcAft>
                <a:spcPts val="300"/>
              </a:spcAft>
              <a:buFont typeface="Wingdings" panose="05000000000000000000" pitchFamily="2" charset="2"/>
              <a:buChar char="l"/>
            </a:pPr>
            <a:r>
              <a:rPr kumimoji="1" lang="en-US" altLang="ja-JP" sz="2000" dirty="0"/>
              <a:t>Performance evaluation with </a:t>
            </a:r>
            <a:r>
              <a:rPr kumimoji="1" lang="en-US" altLang="ja-JP" sz="2000" dirty="0">
                <a:solidFill>
                  <a:schemeClr val="accent1"/>
                </a:solidFill>
              </a:rPr>
              <a:t>πp charge-exchange reaction </a:t>
            </a:r>
            <a:r>
              <a:rPr kumimoji="1" lang="en-US" altLang="ja-JP" sz="2000" dirty="0"/>
              <a:t>in Dec.</a:t>
            </a:r>
          </a:p>
          <a:p>
            <a:pPr lvl="1"/>
            <a:r>
              <a:rPr lang="en-US" altLang="ja-JP" sz="1400" dirty="0"/>
              <a:t>Measure energy resolution with full elec.</a:t>
            </a:r>
          </a:p>
          <a:p>
            <a:pPr lvl="1"/>
            <a:r>
              <a:rPr kumimoji="1" lang="en-US" altLang="ja-JP" sz="1400" dirty="0"/>
              <a:t>Improve method for the measurement of timing resolution. </a:t>
            </a:r>
            <a:endParaRPr kumimoji="1" lang="en-US" altLang="ja-JP" sz="1600" dirty="0"/>
          </a:p>
          <a:p>
            <a:pPr marL="342900" indent="-342900">
              <a:spcBef>
                <a:spcPts val="1800"/>
              </a:spcBef>
              <a:spcAft>
                <a:spcPts val="300"/>
              </a:spcAft>
              <a:buFont typeface="Wingdings" panose="05000000000000000000" pitchFamily="2" charset="2"/>
              <a:buChar char="l"/>
            </a:pPr>
            <a:r>
              <a:rPr kumimoji="1" lang="en-US" altLang="ja-JP" sz="2000" dirty="0"/>
              <a:t>Perform </a:t>
            </a:r>
            <a:r>
              <a:rPr kumimoji="1" lang="en-US" altLang="ja-JP" sz="2000" dirty="0">
                <a:solidFill>
                  <a:schemeClr val="accent1"/>
                </a:solidFill>
              </a:rPr>
              <a:t>MPPC annealing </a:t>
            </a:r>
            <a:r>
              <a:rPr kumimoji="1" lang="en-US" altLang="ja-JP" sz="2000" dirty="0"/>
              <a:t>in the next spring.</a:t>
            </a:r>
          </a:p>
          <a:p>
            <a:pPr lvl="1"/>
            <a:r>
              <a:rPr lang="en-US" altLang="ja-JP" sz="1400" dirty="0"/>
              <a:t>Annealing was not performed in the last shutdown period.</a:t>
            </a:r>
          </a:p>
          <a:p>
            <a:pPr lvl="1"/>
            <a:r>
              <a:rPr lang="en-US" altLang="ja-JP" sz="1400" dirty="0"/>
              <a:t>Study of the procedure is underway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55F9EAD-F910-48F6-BBC5-3957972E9584}"/>
              </a:ext>
            </a:extLst>
          </p:cNvPr>
          <p:cNvSpPr txBox="1"/>
          <p:nvPr/>
        </p:nvSpPr>
        <p:spPr>
          <a:xfrm>
            <a:off x="1435851" y="1925042"/>
            <a:ext cx="1227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/>
              <a:t>Trigger setup</a:t>
            </a:r>
            <a:endParaRPr kumimoji="1" lang="ja-JP" altLang="en-US" sz="14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85509D3-BFF1-41C7-A3ED-4B1660AC4210}"/>
              </a:ext>
            </a:extLst>
          </p:cNvPr>
          <p:cNvSpPr txBox="1"/>
          <p:nvPr/>
        </p:nvSpPr>
        <p:spPr>
          <a:xfrm>
            <a:off x="2662918" y="1925042"/>
            <a:ext cx="1369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/>
              <a:t>Data collection</a:t>
            </a:r>
            <a:endParaRPr kumimoji="1" lang="ja-JP" altLang="en-US" sz="140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51291B8-5737-4E80-9B6C-D4D4AA87A54D}"/>
              </a:ext>
            </a:extLst>
          </p:cNvPr>
          <p:cNvSpPr txBox="1"/>
          <p:nvPr/>
        </p:nvSpPr>
        <p:spPr>
          <a:xfrm>
            <a:off x="4369789" y="2290911"/>
            <a:ext cx="1097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/>
              <a:t>πp-CEX run</a:t>
            </a:r>
            <a:endParaRPr kumimoji="1" lang="ja-JP" altLang="en-US" sz="14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6B63F5E-9A4C-4809-97C3-5630A72FBC8B}"/>
              </a:ext>
            </a:extLst>
          </p:cNvPr>
          <p:cNvSpPr txBox="1"/>
          <p:nvPr/>
        </p:nvSpPr>
        <p:spPr>
          <a:xfrm>
            <a:off x="6063077" y="1808133"/>
            <a:ext cx="1910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/>
              <a:t>Accelerator shutdown</a:t>
            </a:r>
            <a:endParaRPr kumimoji="1" lang="ja-JP" altLang="en-US" sz="1400" dirty="0"/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0F8DD26E-B64C-4EAD-A14D-49DD45ACBAE2}"/>
              </a:ext>
            </a:extLst>
          </p:cNvPr>
          <p:cNvCxnSpPr>
            <a:cxnSpLocks/>
          </p:cNvCxnSpPr>
          <p:nvPr/>
        </p:nvCxnSpPr>
        <p:spPr>
          <a:xfrm>
            <a:off x="7108371" y="2283001"/>
            <a:ext cx="2068286" cy="0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9FA75EA-DB72-4D3D-B581-9B2C0238A5B2}"/>
              </a:ext>
            </a:extLst>
          </p:cNvPr>
          <p:cNvSpPr txBox="1"/>
          <p:nvPr/>
        </p:nvSpPr>
        <p:spPr>
          <a:xfrm>
            <a:off x="7582372" y="2290911"/>
            <a:ext cx="14814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/>
              <a:t>MPPC annealing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143974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7E23FD-F32A-41D8-A28C-77AC5AA2D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3" y="331158"/>
            <a:ext cx="5753940" cy="823654"/>
          </a:xfrm>
        </p:spPr>
        <p:txBody>
          <a:bodyPr/>
          <a:lstStyle/>
          <a:p>
            <a:r>
              <a:rPr kumimoji="1" lang="en-US" altLang="ja-JP" sz="4800" dirty="0">
                <a:solidFill>
                  <a:schemeClr val="accent2"/>
                </a:solidFill>
              </a:rPr>
              <a:t>Summary</a:t>
            </a:r>
            <a:endParaRPr kumimoji="1" lang="ja-JP" altLang="en-US" dirty="0">
              <a:solidFill>
                <a:schemeClr val="accent2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571AD72-C71A-4CC7-8C9E-893C25C5F5CD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018820" y="1361229"/>
            <a:ext cx="4555486" cy="439270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kumimoji="1" lang="en-US" altLang="ja-JP" dirty="0">
                <a:latin typeface="Spica Neue P Bold" panose="02000803000000000000" pitchFamily="2" charset="-128"/>
                <a:ea typeface="Spica Neue P Bold" panose="02000803000000000000" pitchFamily="2" charset="-128"/>
              </a:rPr>
              <a:t>The MEG II engineering run is underway,</a:t>
            </a:r>
          </a:p>
          <a:p>
            <a:pPr lvl="1">
              <a:lnSpc>
                <a:spcPct val="93000"/>
              </a:lnSpc>
              <a:spcBef>
                <a:spcPts val="600"/>
              </a:spcBef>
            </a:pPr>
            <a:r>
              <a:rPr lang="en-US" altLang="ja-JP" dirty="0"/>
              <a:t>Finally with the full readout electronics.</a:t>
            </a:r>
          </a:p>
          <a:p>
            <a:pPr lvl="1">
              <a:lnSpc>
                <a:spcPct val="93000"/>
              </a:lnSpc>
              <a:spcBef>
                <a:spcPts val="600"/>
              </a:spcBef>
            </a:pPr>
            <a:r>
              <a:rPr kumimoji="1" lang="en-US" altLang="ja-JP" dirty="0"/>
              <a:t>All the detectors were installe</a:t>
            </a:r>
            <a:r>
              <a:rPr lang="en-US" altLang="ja-JP" dirty="0"/>
              <a:t>d and under commissioning in beam.</a:t>
            </a:r>
          </a:p>
          <a:p>
            <a:pPr lvl="1">
              <a:lnSpc>
                <a:spcPct val="93000"/>
              </a:lnSpc>
              <a:spcBef>
                <a:spcPts val="600"/>
              </a:spcBef>
            </a:pPr>
            <a:r>
              <a:rPr kumimoji="1" lang="en-US" altLang="ja-JP" dirty="0"/>
              <a:t>Beamtime continues until Dec.</a:t>
            </a:r>
          </a:p>
          <a:p>
            <a:pPr marL="287338" lvl="1" indent="0">
              <a:buNone/>
            </a:pPr>
            <a:endParaRPr kumimoji="1" lang="en-US" altLang="ja-JP" dirty="0"/>
          </a:p>
          <a:p>
            <a:pPr>
              <a:lnSpc>
                <a:spcPct val="100000"/>
              </a:lnSpc>
            </a:pPr>
            <a:r>
              <a:rPr lang="en-US" altLang="ja-JP" dirty="0">
                <a:latin typeface="Spica Neue P Bold" panose="02000803000000000000" pitchFamily="2" charset="-128"/>
                <a:ea typeface="Spica Neue P Bold" panose="02000803000000000000" pitchFamily="2" charset="-128"/>
              </a:rPr>
              <a:t>The main goals are</a:t>
            </a:r>
          </a:p>
          <a:p>
            <a:pPr lvl="1">
              <a:lnSpc>
                <a:spcPct val="93000"/>
              </a:lnSpc>
              <a:spcBef>
                <a:spcPts val="600"/>
              </a:spcBef>
            </a:pPr>
            <a:r>
              <a:rPr lang="en-US" altLang="ja-JP" dirty="0"/>
              <a:t>To s</a:t>
            </a:r>
            <a:r>
              <a:rPr kumimoji="1" lang="en-US" altLang="ja-JP" dirty="0"/>
              <a:t>tudy &amp; understand the LXe MPPC PDE decrease phenomenon</a:t>
            </a:r>
            <a:br>
              <a:rPr lang="en-US" altLang="ja-JP" dirty="0"/>
            </a:br>
            <a:r>
              <a:rPr lang="en-US" altLang="ja-JP" dirty="0"/>
              <a:t>and decide the operation scenario.</a:t>
            </a:r>
          </a:p>
          <a:p>
            <a:pPr lvl="1">
              <a:lnSpc>
                <a:spcPct val="93000"/>
              </a:lnSpc>
              <a:spcBef>
                <a:spcPts val="600"/>
              </a:spcBef>
            </a:pPr>
            <a:r>
              <a:rPr lang="en-US" altLang="ja-JP" dirty="0"/>
              <a:t>To a</a:t>
            </a:r>
            <a:r>
              <a:rPr kumimoji="1" lang="en-US" altLang="ja-JP" dirty="0"/>
              <a:t>chieve stable operation of CDCH.</a:t>
            </a:r>
          </a:p>
          <a:p>
            <a:pPr lvl="1">
              <a:lnSpc>
                <a:spcPct val="93000"/>
              </a:lnSpc>
              <a:spcBef>
                <a:spcPts val="600"/>
              </a:spcBef>
            </a:pPr>
            <a:r>
              <a:rPr lang="en-US" altLang="ja-JP" dirty="0"/>
              <a:t>To e</a:t>
            </a:r>
            <a:r>
              <a:rPr kumimoji="1" lang="en-US" altLang="ja-JP" dirty="0"/>
              <a:t>stablish the μ→eγ trigger and </a:t>
            </a:r>
            <a:r>
              <a:rPr kumimoji="1" lang="en-US" altLang="ja-JP" dirty="0">
                <a:solidFill>
                  <a:schemeClr val="accent1"/>
                </a:solidFill>
              </a:rPr>
              <a:t>begin the physics data collection</a:t>
            </a:r>
            <a:r>
              <a:rPr kumimoji="1" lang="en-US" altLang="ja-JP" dirty="0"/>
              <a:t>.</a:t>
            </a:r>
          </a:p>
          <a:p>
            <a:pPr lvl="1">
              <a:spcBef>
                <a:spcPts val="300"/>
              </a:spcBef>
            </a:pP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4DDEADA-C7AE-4971-BDE6-5BA2CD1B5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CD240-98C7-4229-B02D-F1A2FC1A6D10}" type="datetime4">
              <a:rPr lang="en-US" altLang="ja-JP" smtClean="0"/>
              <a:t>September 17, 2021</a:t>
            </a:fld>
            <a:endParaRPr 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EFA6A8B-B27C-4BF9-A424-A44DB3447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F31F831-AC3A-4033-A4FA-6B9DDBFA5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DDD06E3-21E1-42CF-B93D-267299CB4D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 bright="2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06907"/>
            <a:ext cx="4733098" cy="352165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32ACC36-9FFE-4B47-9D58-325F3A9BEDB8}"/>
              </a:ext>
            </a:extLst>
          </p:cNvPr>
          <p:cNvSpPr txBox="1"/>
          <p:nvPr/>
        </p:nvSpPr>
        <p:spPr>
          <a:xfrm>
            <a:off x="1559859" y="5960352"/>
            <a:ext cx="7434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400" dirty="0"/>
              <a:t>Recently, </a:t>
            </a:r>
            <a:r>
              <a:rPr kumimoji="1" lang="en-US" altLang="ja-JP" sz="1400" dirty="0">
                <a:solidFill>
                  <a:schemeClr val="accent2"/>
                </a:solidFill>
              </a:rPr>
              <a:t>Kobe University </a:t>
            </a:r>
            <a:r>
              <a:rPr kumimoji="1" lang="en-US" altLang="ja-JP" sz="1400" dirty="0"/>
              <a:t>group has officially joined the MEG II collaboration.,</a:t>
            </a:r>
            <a:br>
              <a:rPr kumimoji="1" lang="en-US" altLang="ja-JP" sz="1400" dirty="0"/>
            </a:br>
            <a:r>
              <a:rPr kumimoji="1" lang="en-US" altLang="ja-JP" sz="1400" dirty="0"/>
              <a:t>contributing to the development of upstream RDC with unique RPC technique.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8830037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9B503A-576F-414D-B565-9F39C6A9B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83" y="48588"/>
            <a:ext cx="8752880" cy="823654"/>
          </a:xfrm>
        </p:spPr>
        <p:txBody>
          <a:bodyPr/>
          <a:lstStyle/>
          <a:p>
            <a:r>
              <a:rPr kumimoji="1" lang="en-US" altLang="ja-JP" dirty="0"/>
              <a:t>Dataflow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FD2C155-FD81-45CA-9CC2-E2EA18C93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CD240-98C7-4229-B02D-F1A2FC1A6D10}" type="datetime4">
              <a:rPr lang="en-US" altLang="ja-JP" smtClean="0"/>
              <a:t>September 17, 2021</a:t>
            </a:fld>
            <a:endParaRPr 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D8BD610-A6D5-49EF-B92E-4D93190CD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84D636C-ECCF-4F0E-9BFD-0E7E0B85E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4B7E943-D866-4FC7-98D4-8FBF68200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802" y="950638"/>
            <a:ext cx="8242501" cy="4855172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BAA4BEB-A291-4B9D-8775-E3D0FEDD9820}"/>
              </a:ext>
            </a:extLst>
          </p:cNvPr>
          <p:cNvSpPr txBox="1"/>
          <p:nvPr/>
        </p:nvSpPr>
        <p:spPr>
          <a:xfrm>
            <a:off x="2929631" y="3033939"/>
            <a:ext cx="881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solidFill>
                  <a:schemeClr val="accent1"/>
                </a:solidFill>
              </a:rPr>
              <a:t>2×10Gb</a:t>
            </a:r>
            <a:endParaRPr kumimoji="1" lang="ja-JP" altLang="en-US" sz="1400" dirty="0">
              <a:solidFill>
                <a:schemeClr val="accent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6F918BC-4E39-4465-BF1E-7FB204D136EB}"/>
              </a:ext>
            </a:extLst>
          </p:cNvPr>
          <p:cNvSpPr txBox="1"/>
          <p:nvPr/>
        </p:nvSpPr>
        <p:spPr>
          <a:xfrm>
            <a:off x="2840854" y="1536093"/>
            <a:ext cx="881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solidFill>
                  <a:schemeClr val="accent1"/>
                </a:solidFill>
              </a:rPr>
              <a:t>2×10Gb</a:t>
            </a:r>
            <a:endParaRPr kumimoji="1" lang="ja-JP" altLang="en-US" sz="1400" dirty="0">
              <a:solidFill>
                <a:schemeClr val="accent1"/>
              </a:solidFill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AD59F93C-CCEB-40D0-80C0-E0C1AA915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9650" y="6084769"/>
            <a:ext cx="917498" cy="655356"/>
          </a:xfrm>
          <a:prstGeom prst="rect">
            <a:avLst/>
          </a:prstGeom>
        </p:spPr>
      </p:pic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E4832D0F-2BA6-4FD5-A132-F95E39979272}"/>
              </a:ext>
            </a:extLst>
          </p:cNvPr>
          <p:cNvSpPr/>
          <p:nvPr/>
        </p:nvSpPr>
        <p:spPr>
          <a:xfrm>
            <a:off x="7617041" y="5017053"/>
            <a:ext cx="1733786" cy="10520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C5E52CD1-BFC6-4C63-A74A-49F52C36C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3025" y="5895975"/>
            <a:ext cx="904875" cy="962025"/>
          </a:xfrm>
          <a:prstGeom prst="rect">
            <a:avLst/>
          </a:prstGeom>
        </p:spPr>
      </p:pic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DBE3E4CF-A3D2-490F-917D-F71AF605B51F}"/>
              </a:ext>
            </a:extLst>
          </p:cNvPr>
          <p:cNvSpPr/>
          <p:nvPr/>
        </p:nvSpPr>
        <p:spPr>
          <a:xfrm>
            <a:off x="549783" y="752487"/>
            <a:ext cx="7857370" cy="5142284"/>
          </a:xfrm>
          <a:prstGeom prst="roundRect">
            <a:avLst>
              <a:gd name="adj" fmla="val 475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989458F0-50C8-4322-A7E1-CBC17235DBB5}"/>
              </a:ext>
            </a:extLst>
          </p:cNvPr>
          <p:cNvCxnSpPr/>
          <p:nvPr/>
        </p:nvCxnSpPr>
        <p:spPr>
          <a:xfrm>
            <a:off x="6977849" y="5783546"/>
            <a:ext cx="0" cy="1896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57D1D63-735B-4815-9F67-CA8CF475AA6B}"/>
              </a:ext>
            </a:extLst>
          </p:cNvPr>
          <p:cNvSpPr txBox="1"/>
          <p:nvPr/>
        </p:nvSpPr>
        <p:spPr>
          <a:xfrm>
            <a:off x="6290756" y="5784646"/>
            <a:ext cx="606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solidFill>
                  <a:schemeClr val="accent1"/>
                </a:solidFill>
                <a:highlight>
                  <a:srgbClr val="FFFFFF"/>
                </a:highlight>
              </a:rPr>
              <a:t>10Gb</a:t>
            </a:r>
            <a:endParaRPr kumimoji="1" lang="ja-JP" altLang="en-US" sz="1400" dirty="0">
              <a:solidFill>
                <a:schemeClr val="accent1"/>
              </a:solidFill>
              <a:highlight>
                <a:srgbClr val="FFFFFF"/>
              </a:highlight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019209D-1A15-4A7A-B61D-B6B22D24150C}"/>
              </a:ext>
            </a:extLst>
          </p:cNvPr>
          <p:cNvSpPr txBox="1"/>
          <p:nvPr/>
        </p:nvSpPr>
        <p:spPr>
          <a:xfrm>
            <a:off x="6473776" y="6515108"/>
            <a:ext cx="1284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/>
              <a:t>Offline cluster</a:t>
            </a:r>
            <a:endParaRPr kumimoji="1" lang="ja-JP" altLang="en-US" sz="140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F409608-9E8C-4AFB-A944-2E120924A75C}"/>
              </a:ext>
            </a:extLst>
          </p:cNvPr>
          <p:cNvSpPr txBox="1"/>
          <p:nvPr/>
        </p:nvSpPr>
        <p:spPr>
          <a:xfrm>
            <a:off x="994299" y="5609756"/>
            <a:ext cx="1413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/>
              <a:t>Private network</a:t>
            </a:r>
            <a:endParaRPr kumimoji="1" lang="ja-JP" altLang="en-US" sz="1400" dirty="0"/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EBD2F0C1-5E60-4772-A3C6-B0BDFFCB69A3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7557900" y="6376988"/>
            <a:ext cx="108007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F5F2B06-E49D-43A5-99F4-3C5C79302099}"/>
              </a:ext>
            </a:extLst>
          </p:cNvPr>
          <p:cNvSpPr txBox="1"/>
          <p:nvPr/>
        </p:nvSpPr>
        <p:spPr>
          <a:xfrm>
            <a:off x="8806349" y="5894067"/>
            <a:ext cx="7679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/>
              <a:t>Archive</a:t>
            </a:r>
            <a:endParaRPr kumimoji="1" lang="ja-JP" altLang="en-US" sz="1400" dirty="0"/>
          </a:p>
        </p:txBody>
      </p:sp>
      <p:sp>
        <p:nvSpPr>
          <p:cNvPr id="27" name="四角形: 角を丸くする 26">
            <a:extLst>
              <a:ext uri="{FF2B5EF4-FFF2-40B4-BE49-F238E27FC236}">
                <a16:creationId xmlns:a16="http://schemas.microsoft.com/office/drawing/2014/main" id="{44D822BD-E5FB-4871-883A-F64374605C5C}"/>
              </a:ext>
            </a:extLst>
          </p:cNvPr>
          <p:cNvSpPr/>
          <p:nvPr/>
        </p:nvSpPr>
        <p:spPr>
          <a:xfrm>
            <a:off x="5262564" y="5291090"/>
            <a:ext cx="3211287" cy="1566909"/>
          </a:xfrm>
          <a:prstGeom prst="roundRect">
            <a:avLst>
              <a:gd name="adj" fmla="val 4755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1365E5A-EB80-41FA-B886-C02659F935AE}"/>
              </a:ext>
            </a:extLst>
          </p:cNvPr>
          <p:cNvSpPr txBox="1"/>
          <p:nvPr/>
        </p:nvSpPr>
        <p:spPr>
          <a:xfrm>
            <a:off x="5248586" y="6521050"/>
            <a:ext cx="1123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/>
              <a:t>PSI network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3475913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6000"/>
              <a:t>Readout electronics</a:t>
            </a:r>
            <a:endParaRPr kumimoji="1" lang="ja-JP" altLang="en-US" sz="60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March 22, 2018</a:t>
            </a:r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9" name="コンテンツ プレースホルダー 8"/>
          <p:cNvSpPr>
            <a:spLocks noGrp="1"/>
          </p:cNvSpPr>
          <p:nvPr>
            <p:ph sz="half" idx="2"/>
          </p:nvPr>
        </p:nvSpPr>
        <p:spPr>
          <a:xfrm>
            <a:off x="549783" y="3586081"/>
            <a:ext cx="8154195" cy="3054965"/>
          </a:xfrm>
        </p:spPr>
        <p:txBody>
          <a:bodyPr/>
          <a:lstStyle/>
          <a:p>
            <a:r>
              <a:rPr lang="en-US" altLang="ja-JP"/>
              <a:t>New DAQ/Trigger system</a:t>
            </a:r>
          </a:p>
          <a:p>
            <a:pPr lvl="1">
              <a:spcBef>
                <a:spcPts val="300"/>
              </a:spcBef>
            </a:pPr>
            <a:r>
              <a:rPr kumimoji="1" lang="en-US" altLang="ja-JP" sz="1600"/>
              <a:t>Use it for all MEG-II detectors in common</a:t>
            </a:r>
          </a:p>
          <a:p>
            <a:pPr lvl="1">
              <a:spcBef>
                <a:spcPts val="300"/>
              </a:spcBef>
            </a:pPr>
            <a:r>
              <a:rPr kumimoji="1" lang="en-US" altLang="ja-JP" sz="1600"/>
              <a:t>Dense &amp; compact system to cope with increased # of channels.</a:t>
            </a:r>
            <a:endParaRPr lang="en-US" altLang="ja-JP" sz="1600"/>
          </a:p>
          <a:p>
            <a:pPr lvl="1">
              <a:spcBef>
                <a:spcPts val="300"/>
              </a:spcBef>
            </a:pPr>
            <a:r>
              <a:rPr kumimoji="1" lang="en-US" altLang="ja-JP" sz="1600"/>
              <a:t>Custom multi-functional readout board: </a:t>
            </a:r>
            <a:r>
              <a:rPr kumimoji="1" lang="en-US" altLang="ja-JP" sz="1600" b="1">
                <a:latin typeface="Segoe UI" panose="020B0502040204020203" pitchFamily="34" charset="0"/>
                <a:cs typeface="Segoe UI" panose="020B0502040204020203" pitchFamily="34" charset="0"/>
              </a:rPr>
              <a:t>WaveDREAM</a:t>
            </a:r>
          </a:p>
          <a:p>
            <a:pPr lvl="2">
              <a:spcBef>
                <a:spcPts val="300"/>
              </a:spcBef>
            </a:pPr>
            <a:r>
              <a:rPr lang="en-US" altLang="ja-JP" sz="1600">
                <a:solidFill>
                  <a:schemeClr val="accent4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Analog FE </a:t>
            </a:r>
            <a:r>
              <a:rPr lang="en-US" altLang="ja-JP" sz="1600">
                <a:solidFill>
                  <a:schemeClr val="accent4"/>
                </a:solidFill>
                <a:cs typeface="Segoe UI Semibold" panose="020B0702040204020203" pitchFamily="34" charset="0"/>
              </a:rPr>
              <a:t>(programmable shaper &amp; amplifier)</a:t>
            </a:r>
            <a:r>
              <a:rPr lang="en-US" altLang="ja-JP" sz="1600">
                <a:solidFill>
                  <a:schemeClr val="accent4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, </a:t>
            </a:r>
            <a:br>
              <a:rPr lang="en-US" altLang="ja-JP" sz="1600">
                <a:solidFill>
                  <a:schemeClr val="accent4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altLang="ja-JP" sz="1600">
                <a:solidFill>
                  <a:schemeClr val="accent4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SiPM bias-voltage supply, waveform sampling</a:t>
            </a:r>
            <a:r>
              <a:rPr lang="en-US" altLang="ja-JP" sz="1600">
                <a:solidFill>
                  <a:schemeClr val="accent4"/>
                </a:solidFill>
                <a:cs typeface="Segoe UI Semibold" panose="020B0702040204020203" pitchFamily="34" charset="0"/>
              </a:rPr>
              <a:t> (DRS4)</a:t>
            </a:r>
            <a:r>
              <a:rPr lang="en-US" altLang="ja-JP" sz="1600">
                <a:solidFill>
                  <a:schemeClr val="accent4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,</a:t>
            </a:r>
            <a:br>
              <a:rPr lang="en-US" altLang="ja-JP" sz="1600">
                <a:solidFill>
                  <a:schemeClr val="accent4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altLang="ja-JP" sz="1600">
                <a:solidFill>
                  <a:schemeClr val="accent4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digitization, discriminator, FPGA-based trigger </a:t>
            </a:r>
            <a:r>
              <a:rPr lang="en-US" altLang="ja-JP" sz="1600"/>
              <a:t>in one module </a:t>
            </a:r>
          </a:p>
          <a:p>
            <a:pPr lvl="2">
              <a:spcBef>
                <a:spcPts val="300"/>
              </a:spcBef>
            </a:pPr>
            <a:r>
              <a:rPr kumimoji="1" lang="en-US" altLang="ja-JP" sz="1441"/>
              <a:t>No pre-amplifier at detector side</a:t>
            </a:r>
          </a:p>
          <a:p>
            <a:pPr lvl="1">
              <a:spcBef>
                <a:spcPts val="300"/>
              </a:spcBef>
            </a:pPr>
            <a:r>
              <a:rPr kumimoji="1" lang="en-US" altLang="ja-JP" sz="1759"/>
              <a:t>Synchronization accuracy </a:t>
            </a:r>
            <a:r>
              <a:rPr kumimoji="1" lang="en-US" altLang="ja-JP" sz="1759">
                <a:latin typeface="Segoe UI Semibold" panose="020B0702040204020203" pitchFamily="34" charset="0"/>
                <a:cs typeface="Segoe UI Semibold" panose="020B0702040204020203" pitchFamily="34" charset="0"/>
              </a:rPr>
              <a:t>&lt; 20 ps </a:t>
            </a:r>
            <a:r>
              <a:rPr kumimoji="1" lang="en-US" altLang="ja-JP" sz="1759"/>
              <a:t>(over different crate modules)</a:t>
            </a:r>
            <a:endParaRPr kumimoji="1" lang="en-US" altLang="ja-JP" sz="1759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701" y="1154812"/>
            <a:ext cx="7934550" cy="2114557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8028" y="4834679"/>
            <a:ext cx="2294792" cy="1399571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7002207" y="2872163"/>
            <a:ext cx="2212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256 channels/crate</a:t>
            </a:r>
            <a:endParaRPr kumimoji="1" lang="ja-JP" altLang="en-US" sz="20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528028" y="6106556"/>
            <a:ext cx="21355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16 channels/module</a:t>
            </a:r>
            <a:endParaRPr kumimoji="1" lang="ja-JP" altLang="en-US" sz="1600" dirty="0">
              <a:solidFill>
                <a:schemeClr val="bg1"/>
              </a:solidFill>
              <a:effectLst>
                <a:glow rad="101600">
                  <a:schemeClr val="tx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2810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角丸四角形 8"/>
          <p:cNvSpPr/>
          <p:nvPr/>
        </p:nvSpPr>
        <p:spPr>
          <a:xfrm>
            <a:off x="6221178" y="2470749"/>
            <a:ext cx="3145555" cy="1080395"/>
          </a:xfrm>
          <a:prstGeom prst="round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下矢印 6"/>
          <p:cNvSpPr/>
          <p:nvPr/>
        </p:nvSpPr>
        <p:spPr>
          <a:xfrm>
            <a:off x="7086926" y="3626219"/>
            <a:ext cx="1530549" cy="1695796"/>
          </a:xfrm>
          <a:prstGeom prst="downArrow">
            <a:avLst>
              <a:gd name="adj1" fmla="val 61111"/>
              <a:gd name="adj2" fmla="val 38889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57213" y="329693"/>
            <a:ext cx="6275998" cy="823654"/>
          </a:xfrm>
        </p:spPr>
        <p:txBody>
          <a:bodyPr/>
          <a:lstStyle/>
          <a:p>
            <a:r>
              <a:rPr kumimoji="1" lang="en-US" altLang="ja-JP" sz="5400" dirty="0">
                <a:solidFill>
                  <a:schemeClr val="accent2"/>
                </a:solidFill>
                <a:cs typeface="Segoe UI Semibold" panose="020B0702040204020203" pitchFamily="34" charset="0"/>
              </a:rPr>
              <a:t>MEG II</a:t>
            </a:r>
            <a:r>
              <a:rPr lang="en-US" altLang="ja-JP" sz="3600" dirty="0">
                <a:solidFill>
                  <a:schemeClr val="accent2"/>
                </a:solidFill>
                <a:cs typeface="Segoe UI Semibold" panose="020B0702040204020203" pitchFamily="34" charset="0"/>
              </a:rPr>
              <a:t> </a:t>
            </a:r>
            <a:r>
              <a:rPr kumimoji="1" lang="en-US" altLang="ja-JP" sz="3600" dirty="0">
                <a:solidFill>
                  <a:schemeClr val="accent2"/>
                </a:solidFill>
              </a:rPr>
              <a:t> </a:t>
            </a:r>
            <a:r>
              <a:rPr lang="en-US" altLang="ja-JP" sz="2400" dirty="0"/>
              <a:t>in search of </a:t>
            </a:r>
            <a:r>
              <a:rPr lang="el-GR" altLang="ja-JP" sz="2400" dirty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μ</a:t>
            </a:r>
            <a:r>
              <a:rPr lang="el-GR" altLang="ja-JP" sz="2400" baseline="30000" dirty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+ </a:t>
            </a:r>
            <a:r>
              <a:rPr lang="el-GR" altLang="ja-JP" sz="2400" dirty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→ </a:t>
            </a:r>
            <a:r>
              <a:rPr lang="en-US" altLang="ja-JP" sz="2400" dirty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en-US" altLang="ja-JP" sz="2400" baseline="30000" dirty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+</a:t>
            </a:r>
            <a:r>
              <a:rPr lang="el-GR" altLang="ja-JP" sz="2400" dirty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γ</a:t>
            </a:r>
            <a:endParaRPr kumimoji="1" lang="ja-JP" altLang="en-US" dirty="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コンテンツ プレースホルダー 11"/>
          <p:cNvSpPr>
            <a:spLocks noGrp="1"/>
          </p:cNvSpPr>
          <p:nvPr>
            <p:ph sz="half" idx="4294967295"/>
          </p:nvPr>
        </p:nvSpPr>
        <p:spPr>
          <a:xfrm>
            <a:off x="6320908" y="5026544"/>
            <a:ext cx="3235508" cy="1614503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altLang="ja-JP" sz="1800" dirty="0"/>
              <a:t>Search for</a:t>
            </a:r>
            <a:r>
              <a:rPr lang="ja-JP" altLang="en-US" sz="1800" dirty="0"/>
              <a:t> </a:t>
            </a:r>
            <a:r>
              <a:rPr lang="el-GR" altLang="ja-JP" sz="1800" dirty="0"/>
              <a:t>μ</a:t>
            </a:r>
            <a:r>
              <a:rPr lang="el-GR" altLang="ja-JP" sz="1800" baseline="30000" dirty="0"/>
              <a:t>+</a:t>
            </a:r>
            <a:r>
              <a:rPr lang="el-GR" altLang="ja-JP" sz="1800" dirty="0"/>
              <a:t> → </a:t>
            </a:r>
            <a:r>
              <a:rPr lang="en-US" altLang="ja-JP" sz="1800" dirty="0"/>
              <a:t>e</a:t>
            </a:r>
            <a:r>
              <a:rPr lang="en-US" altLang="ja-JP" sz="1800" baseline="30000" dirty="0"/>
              <a:t>+</a:t>
            </a:r>
            <a:r>
              <a:rPr lang="el-GR" altLang="ja-JP" sz="1800" dirty="0"/>
              <a:t>γ</a:t>
            </a:r>
            <a:r>
              <a:rPr lang="en-US" altLang="ja-JP" sz="1800" dirty="0"/>
              <a:t> down to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altLang="ja-JP" sz="5400" dirty="0">
                <a:solidFill>
                  <a:schemeClr val="accent2"/>
                </a:solidFill>
                <a:latin typeface="+mj-ea"/>
                <a:ea typeface="+mj-ea"/>
                <a:cs typeface="Segoe UI" panose="020B0502040204020203" pitchFamily="34" charset="0"/>
              </a:rPr>
              <a:t>6×10</a:t>
            </a:r>
            <a:r>
              <a:rPr lang="en-US" altLang="ja-JP" sz="5400" baseline="30000" dirty="0">
                <a:solidFill>
                  <a:schemeClr val="accent2"/>
                </a:solidFill>
                <a:latin typeface="+mj-ea"/>
                <a:ea typeface="+mj-ea"/>
                <a:cs typeface="Segoe UI" panose="020B0502040204020203" pitchFamily="34" charset="0"/>
              </a:rPr>
              <a:t>-14</a:t>
            </a:r>
            <a:br>
              <a:rPr lang="en-US" altLang="ja-JP" sz="4000" b="1" dirty="0">
                <a:solidFill>
                  <a:schemeClr val="tx2"/>
                </a:solidFill>
              </a:rPr>
            </a:br>
            <a:r>
              <a:rPr lang="en-US" altLang="ja-JP" sz="1800" dirty="0">
                <a:latin typeface="+mj-lt"/>
              </a:rPr>
              <a:t>(90% C.L. sensitivity)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Sep. 19, 2019 @ JPS 2019 Autumn</a:t>
            </a:r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6264276" y="2567062"/>
            <a:ext cx="306466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B(</a:t>
            </a:r>
            <a:r>
              <a:rPr lang="el-GR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μ</a:t>
            </a:r>
            <a:r>
              <a:rPr lang="el-GR" altLang="ja-JP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+</a:t>
            </a:r>
            <a:r>
              <a:rPr lang="el-GR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 → </a:t>
            </a:r>
            <a:r>
              <a:rPr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en-US" altLang="ja-JP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+</a:t>
            </a:r>
            <a:r>
              <a:rPr lang="el-GR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γ</a:t>
            </a:r>
            <a:r>
              <a:rPr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) &lt; </a:t>
            </a:r>
            <a:r>
              <a:rPr lang="en-US" altLang="ja-JP" sz="24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4.2×10</a:t>
            </a:r>
            <a:r>
              <a:rPr lang="en-US" altLang="ja-JP" sz="2400" baseline="300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-13</a:t>
            </a:r>
            <a:r>
              <a:rPr lang="en-US" altLang="ja-JP" dirty="0"/>
              <a:t> </a:t>
            </a:r>
            <a:br>
              <a:rPr lang="en-US" altLang="ja-JP" dirty="0"/>
            </a:br>
            <a:r>
              <a:rPr lang="en-US" altLang="ja-JP" sz="1400" dirty="0"/>
              <a:t>@90% C.L.</a:t>
            </a:r>
          </a:p>
          <a:p>
            <a:pPr algn="ctr"/>
            <a:r>
              <a:rPr lang="en-US" altLang="ja-JP" sz="1400" dirty="0"/>
              <a:t>(while 5.3×10</a:t>
            </a:r>
            <a:r>
              <a:rPr lang="en-US" altLang="ja-JP" sz="1400" baseline="30000" dirty="0"/>
              <a:t>-13</a:t>
            </a:r>
            <a:r>
              <a:rPr lang="en-US" altLang="ja-JP" sz="1400" dirty="0"/>
              <a:t> expected)</a:t>
            </a:r>
            <a:endParaRPr kumimoji="1" lang="ja-JP" altLang="en-US" sz="1400" dirty="0"/>
          </a:p>
        </p:txBody>
      </p:sp>
      <p:sp>
        <p:nvSpPr>
          <p:cNvPr id="3" name="正方形/長方形 2"/>
          <p:cNvSpPr/>
          <p:nvPr/>
        </p:nvSpPr>
        <p:spPr>
          <a:xfrm>
            <a:off x="6355396" y="3832234"/>
            <a:ext cx="331808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schemeClr val="tx2"/>
                </a:solidFill>
                <a:latin typeface="Spica Neue P Bold" panose="02000803000000000000" pitchFamily="2" charset="-128"/>
                <a:ea typeface="Spica Neue P Bold" panose="02000803000000000000" pitchFamily="2" charset="-128"/>
                <a:cs typeface="Spica Neue P Bold" panose="02000803000000000000" pitchFamily="2" charset="-128"/>
              </a:rPr>
              <a:t>×2 intensity</a:t>
            </a:r>
            <a:r>
              <a:rPr lang="en-US" altLang="ja-JP" sz="2000" dirty="0">
                <a:latin typeface="Spica Neue P Bold" panose="02000803000000000000" pitchFamily="2" charset="-128"/>
                <a:ea typeface="Spica Neue P Bold" panose="02000803000000000000" pitchFamily="2" charset="-128"/>
                <a:cs typeface="Spica Neue P Bold" panose="02000803000000000000" pitchFamily="2" charset="-128"/>
              </a:rPr>
              <a:t> </a:t>
            </a:r>
            <a:r>
              <a:rPr lang="en-US" altLang="ja-JP" sz="2000" dirty="0"/>
              <a:t>muon beam</a:t>
            </a:r>
          </a:p>
          <a:p>
            <a:r>
              <a:rPr lang="en-US" altLang="ja-JP" sz="2000" b="1" dirty="0">
                <a:solidFill>
                  <a:schemeClr val="tx2"/>
                </a:solidFill>
                <a:latin typeface="Spica Neue P Bold" panose="02000803000000000000" pitchFamily="2" charset="-128"/>
                <a:ea typeface="Spica Neue P Bold" panose="02000803000000000000" pitchFamily="2" charset="-128"/>
                <a:cs typeface="Spica Neue P Bold" panose="02000803000000000000" pitchFamily="2" charset="-128"/>
              </a:rPr>
              <a:t>×2 resolution </a:t>
            </a:r>
            <a:r>
              <a:rPr lang="en-US" altLang="ja-JP" sz="2000" dirty="0"/>
              <a:t>everywhere</a:t>
            </a:r>
            <a:endParaRPr lang="en-US" altLang="ja-JP" sz="2000" b="1" dirty="0">
              <a:solidFill>
                <a:schemeClr val="tx2"/>
              </a:solidFill>
            </a:endParaRPr>
          </a:p>
          <a:p>
            <a:r>
              <a:rPr lang="en-US" altLang="ja-JP" sz="2000" b="1" dirty="0">
                <a:solidFill>
                  <a:schemeClr val="tx2"/>
                </a:solidFill>
                <a:latin typeface="Spica Neue P Bold" panose="02000803000000000000" pitchFamily="2" charset="-128"/>
                <a:ea typeface="Spica Neue P Bold" panose="02000803000000000000" pitchFamily="2" charset="-128"/>
                <a:cs typeface="Spica Neue P Bold" panose="02000803000000000000" pitchFamily="2" charset="-128"/>
              </a:rPr>
              <a:t>×2 efficiency</a:t>
            </a:r>
            <a:endParaRPr kumimoji="1" lang="en-US" altLang="ja-JP" sz="2000" dirty="0">
              <a:latin typeface="Spica Neue P Bold" panose="02000803000000000000" pitchFamily="2" charset="-128"/>
              <a:ea typeface="Spica Neue P Bold" panose="02000803000000000000" pitchFamily="2" charset="-128"/>
              <a:cs typeface="Spica Neue P Bold" panose="02000803000000000000" pitchFamily="2" charset="-128"/>
            </a:endParaRPr>
          </a:p>
        </p:txBody>
      </p:sp>
      <p:sp>
        <p:nvSpPr>
          <p:cNvPr id="17" name="コンテンツ プレースホルダー 12"/>
          <p:cNvSpPr txBox="1">
            <a:spLocks/>
          </p:cNvSpPr>
          <p:nvPr/>
        </p:nvSpPr>
        <p:spPr>
          <a:xfrm>
            <a:off x="639684" y="1199558"/>
            <a:ext cx="5822163" cy="16408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6980" indent="-286980" algn="l" defTabSz="728196" rtl="0" eaLnBrk="1" latinLnBrk="0" hangingPunct="1">
              <a:lnSpc>
                <a:spcPct val="85000"/>
              </a:lnSpc>
              <a:spcBef>
                <a:spcPts val="955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l"/>
              <a:defRPr kumimoji="1" sz="223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95578" indent="-208598" algn="l" defTabSz="728196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p"/>
              <a:tabLst>
                <a:tab pos="217448" algn="l"/>
              </a:tabLst>
              <a:defRPr kumimoji="1" sz="1593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95578" indent="-259167" algn="l" defTabSz="728196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 "/>
              <a:defRPr kumimoji="1" sz="1434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3494" indent="-147916" algn="l" defTabSz="728196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n"/>
              <a:defRPr kumimoji="1" sz="127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82558" indent="-108724" algn="l" defTabSz="728196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 "/>
              <a:defRPr kumimoji="1" sz="111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955638" indent="-182049" algn="l" defTabSz="728196" rtl="0" eaLnBrk="1" latinLnBrk="0" hangingPunct="1">
              <a:lnSpc>
                <a:spcPct val="85000"/>
              </a:lnSpc>
              <a:spcBef>
                <a:spcPts val="478"/>
              </a:spcBef>
              <a:buFont typeface="Arial" pitchFamily="34" charset="0"/>
              <a:buChar char=" "/>
              <a:defRPr kumimoji="1" sz="1274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114911" indent="-182049" algn="l" defTabSz="728196" rtl="0" eaLnBrk="1" latinLnBrk="0" hangingPunct="1">
              <a:lnSpc>
                <a:spcPct val="85000"/>
              </a:lnSpc>
              <a:spcBef>
                <a:spcPts val="478"/>
              </a:spcBef>
              <a:buFont typeface="Arial" pitchFamily="34" charset="0"/>
              <a:buChar char=" "/>
              <a:defRPr kumimoji="1" sz="1274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274184" indent="-182049" algn="l" defTabSz="728196" rtl="0" eaLnBrk="1" latinLnBrk="0" hangingPunct="1">
              <a:lnSpc>
                <a:spcPct val="85000"/>
              </a:lnSpc>
              <a:spcBef>
                <a:spcPts val="478"/>
              </a:spcBef>
              <a:buFont typeface="Arial" pitchFamily="34" charset="0"/>
              <a:buChar char=" "/>
              <a:defRPr kumimoji="1" sz="1274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433457" indent="-182049" algn="l" defTabSz="728196" rtl="0" eaLnBrk="1" latinLnBrk="0" hangingPunct="1">
              <a:lnSpc>
                <a:spcPct val="85000"/>
              </a:lnSpc>
              <a:spcBef>
                <a:spcPts val="478"/>
              </a:spcBef>
              <a:buFont typeface="Arial" pitchFamily="34" charset="0"/>
              <a:buChar char=" "/>
              <a:defRPr kumimoji="1" sz="1274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p"/>
            </a:pPr>
            <a:r>
              <a:rPr lang="en-US" altLang="ja-JP" dirty="0"/>
              <a:t>An </a:t>
            </a:r>
            <a:r>
              <a:rPr lang="en-US" altLang="ja-JP" dirty="0">
                <a:solidFill>
                  <a:schemeClr val="accent1"/>
                </a:solidFill>
              </a:rPr>
              <a:t>intensity frontier </a:t>
            </a:r>
            <a:r>
              <a:rPr lang="en-US" altLang="ja-JP" dirty="0"/>
              <a:t>experiment</a:t>
            </a:r>
          </a:p>
          <a:p>
            <a:pPr>
              <a:buFont typeface="Wingdings" panose="05000000000000000000" pitchFamily="2" charset="2"/>
              <a:buChar char="p"/>
            </a:pPr>
            <a:r>
              <a:rPr lang="en-US" altLang="ja-JP" dirty="0"/>
              <a:t>Upgraded from </a:t>
            </a:r>
            <a:r>
              <a:rPr lang="en-US" altLang="ja-JP" dirty="0">
                <a:solidFill>
                  <a:schemeClr val="accent1"/>
                </a:solidFill>
              </a:rPr>
              <a:t>MEG experiment</a:t>
            </a:r>
          </a:p>
          <a:p>
            <a:pPr>
              <a:buFont typeface="Wingdings" panose="05000000000000000000" pitchFamily="2" charset="2"/>
              <a:buChar char="p"/>
            </a:pPr>
            <a:r>
              <a:rPr lang="en-US" altLang="ja-JP" dirty="0"/>
              <a:t>To get </a:t>
            </a:r>
            <a:r>
              <a:rPr lang="en-US" altLang="ja-JP" dirty="0">
                <a:solidFill>
                  <a:schemeClr val="accent1"/>
                </a:solidFill>
              </a:rPr>
              <a:t>definitive evidence </a:t>
            </a:r>
            <a:r>
              <a:rPr lang="en-US" altLang="ja-JP" dirty="0"/>
              <a:t>for BSM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880680" y="2098133"/>
            <a:ext cx="22890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2"/>
                </a:solidFill>
              </a:rPr>
              <a:t>MEG result (2016)</a:t>
            </a:r>
            <a:endParaRPr kumimoji="1" lang="ja-JP" altLang="en-US" sz="2000" dirty="0">
              <a:solidFill>
                <a:schemeClr val="tx2"/>
              </a:solidFill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2B7ED95A-C42A-41EE-9D4F-8BBEDFB84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2643" y="677896"/>
            <a:ext cx="618580" cy="41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25B88340-052E-4CB9-959C-0340E148C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2994" y="677896"/>
            <a:ext cx="618580" cy="41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D038E074-4090-496C-9E68-94AD811B5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7639" y="677896"/>
            <a:ext cx="618580" cy="41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D60EBE0-FCC6-4154-B126-486D5B4B5C75}"/>
              </a:ext>
            </a:extLst>
          </p:cNvPr>
          <p:cNvSpPr txBox="1"/>
          <p:nvPr/>
        </p:nvSpPr>
        <p:spPr>
          <a:xfrm>
            <a:off x="6299025" y="1113598"/>
            <a:ext cx="76174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 err="1"/>
              <a:t>UTokyo</a:t>
            </a:r>
            <a:endParaRPr kumimoji="1" lang="en-US" altLang="ja-JP" sz="1000" dirty="0"/>
          </a:p>
          <a:p>
            <a:r>
              <a:rPr lang="en-US" altLang="ja-JP" sz="1000" dirty="0"/>
              <a:t>KEK</a:t>
            </a:r>
          </a:p>
          <a:p>
            <a:r>
              <a:rPr lang="en-US" altLang="ja-JP" sz="1000" dirty="0"/>
              <a:t>Kobe Uni.</a:t>
            </a:r>
          </a:p>
        </p:txBody>
      </p:sp>
      <p:pic>
        <p:nvPicPr>
          <p:cNvPr id="31" name="Picture 6">
            <a:extLst>
              <a:ext uri="{FF2B5EF4-FFF2-40B4-BE49-F238E27FC236}">
                <a16:creationId xmlns:a16="http://schemas.microsoft.com/office/drawing/2014/main" id="{50F19420-F951-4812-8407-67F8E3165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8350" y="677896"/>
            <a:ext cx="618580" cy="41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16F1D2EF-FF95-4075-BD27-45D8EF4BE362}"/>
              </a:ext>
            </a:extLst>
          </p:cNvPr>
          <p:cNvSpPr txBox="1"/>
          <p:nvPr/>
        </p:nvSpPr>
        <p:spPr>
          <a:xfrm>
            <a:off x="7415045" y="1113598"/>
            <a:ext cx="84510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/>
              <a:t>INFN Genoa</a:t>
            </a:r>
          </a:p>
          <a:p>
            <a:r>
              <a:rPr lang="en-US" altLang="ja-JP" sz="1000" dirty="0"/>
              <a:t>INFN Lecce</a:t>
            </a:r>
          </a:p>
          <a:p>
            <a:r>
              <a:rPr kumimoji="1" lang="en-US" altLang="ja-JP" sz="1000" dirty="0"/>
              <a:t>INFN Pavia</a:t>
            </a:r>
          </a:p>
          <a:p>
            <a:r>
              <a:rPr lang="en-US" altLang="ja-JP" sz="1000" dirty="0"/>
              <a:t>INFN Pisa</a:t>
            </a:r>
          </a:p>
          <a:p>
            <a:r>
              <a:rPr kumimoji="1" lang="en-US" altLang="ja-JP" sz="1000" dirty="0"/>
              <a:t>INFN Roma</a:t>
            </a:r>
            <a:endParaRPr kumimoji="1" lang="ja-JP" altLang="en-US" sz="1000" dirty="0"/>
          </a:p>
        </p:txBody>
      </p:sp>
      <p:pic>
        <p:nvPicPr>
          <p:cNvPr id="29" name="Picture 7">
            <a:extLst>
              <a:ext uri="{FF2B5EF4-FFF2-40B4-BE49-F238E27FC236}">
                <a16:creationId xmlns:a16="http://schemas.microsoft.com/office/drawing/2014/main" id="{9FBB4E5D-8A58-488B-8C33-49AF11B58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7287" y="677896"/>
            <a:ext cx="414999" cy="41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63F3A45-4D62-4442-8660-538169FD97F3}"/>
              </a:ext>
            </a:extLst>
          </p:cNvPr>
          <p:cNvSpPr txBox="1"/>
          <p:nvPr/>
        </p:nvSpPr>
        <p:spPr>
          <a:xfrm>
            <a:off x="6973216" y="1113598"/>
            <a:ext cx="4748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/>
              <a:t>PSI</a:t>
            </a:r>
            <a:br>
              <a:rPr kumimoji="1" lang="en-US" altLang="ja-JP" sz="1000" dirty="0"/>
            </a:br>
            <a:r>
              <a:rPr kumimoji="1" lang="en-US" altLang="ja-JP" sz="1000" dirty="0"/>
              <a:t>ETHZ</a:t>
            </a:r>
            <a:endParaRPr kumimoji="1" lang="ja-JP" altLang="en-US" sz="1000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1B4AA04-829B-4023-B0DC-6321A5A3808B}"/>
              </a:ext>
            </a:extLst>
          </p:cNvPr>
          <p:cNvSpPr txBox="1"/>
          <p:nvPr/>
        </p:nvSpPr>
        <p:spPr>
          <a:xfrm>
            <a:off x="8347638" y="1115170"/>
            <a:ext cx="4523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/>
              <a:t>BINP</a:t>
            </a:r>
          </a:p>
          <a:p>
            <a:r>
              <a:rPr kumimoji="1" lang="en-US" altLang="ja-JP" sz="1000" dirty="0"/>
              <a:t>JINR </a:t>
            </a:r>
            <a:endParaRPr kumimoji="1" lang="ja-JP" altLang="en-US" sz="1000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5A79DC2-A074-408B-9D98-BBB5104C6F9B}"/>
              </a:ext>
            </a:extLst>
          </p:cNvPr>
          <p:cNvSpPr txBox="1"/>
          <p:nvPr/>
        </p:nvSpPr>
        <p:spPr>
          <a:xfrm>
            <a:off x="8989031" y="1113598"/>
            <a:ext cx="6703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/>
              <a:t>UC Irvine</a:t>
            </a:r>
            <a:endParaRPr kumimoji="1" lang="ja-JP" altLang="en-US" sz="1000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09F221B-60E6-47DF-A33F-52B80F3A338C}"/>
              </a:ext>
            </a:extLst>
          </p:cNvPr>
          <p:cNvSpPr txBox="1"/>
          <p:nvPr/>
        </p:nvSpPr>
        <p:spPr>
          <a:xfrm>
            <a:off x="8736325" y="1404610"/>
            <a:ext cx="1355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latin typeface="+mj-lt"/>
              </a:rPr>
              <a:t>~60 physicists</a:t>
            </a:r>
            <a:endParaRPr kumimoji="1" lang="ja-JP" altLang="en-US" sz="1600" dirty="0">
              <a:latin typeface="+mj-lt"/>
            </a:endParaRPr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9E1353EE-5526-41AE-89F7-6B7EC1398FDD}"/>
              </a:ext>
            </a:extLst>
          </p:cNvPr>
          <p:cNvGrpSpPr/>
          <p:nvPr/>
        </p:nvGrpSpPr>
        <p:grpSpPr>
          <a:xfrm>
            <a:off x="751148" y="2750441"/>
            <a:ext cx="4581514" cy="3160199"/>
            <a:chOff x="751148" y="2750441"/>
            <a:chExt cx="4581514" cy="3160199"/>
          </a:xfrm>
        </p:grpSpPr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956C417C-378B-4768-9AC5-40D5A2A71C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1148" y="2750441"/>
              <a:ext cx="4581514" cy="3160199"/>
            </a:xfrm>
            <a:prstGeom prst="rect">
              <a:avLst/>
            </a:prstGeom>
          </p:spPr>
        </p:pic>
        <p:pic>
          <p:nvPicPr>
            <p:cNvPr id="1026" name="Picture 2" descr="ãpaul scherrer instituteãã®ç»åæ¤ç´¢çµæ">
              <a:extLst>
                <a:ext uri="{FF2B5EF4-FFF2-40B4-BE49-F238E27FC236}">
                  <a16:creationId xmlns:a16="http://schemas.microsoft.com/office/drawing/2014/main" id="{F1BB49BA-0986-4CA8-AB55-C06BF2F175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3597" y="3496431"/>
              <a:ext cx="1602463" cy="57293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8" name="グラフィックス 37" descr="マーカー">
              <a:extLst>
                <a:ext uri="{FF2B5EF4-FFF2-40B4-BE49-F238E27FC236}">
                  <a16:creationId xmlns:a16="http://schemas.microsoft.com/office/drawing/2014/main" id="{5B81939A-9A47-4AD5-8676-E422914A6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730850" y="3672518"/>
              <a:ext cx="622110" cy="622110"/>
            </a:xfrm>
            <a:prstGeom prst="rect">
              <a:avLst/>
            </a:prstGeom>
          </p:spPr>
        </p:pic>
        <p:pic>
          <p:nvPicPr>
            <p:cNvPr id="40" name="グラフィックス 39" descr="マーカー">
              <a:extLst>
                <a:ext uri="{FF2B5EF4-FFF2-40B4-BE49-F238E27FC236}">
                  <a16:creationId xmlns:a16="http://schemas.microsoft.com/office/drawing/2014/main" id="{248E6213-120D-4688-BCDB-EAA92727C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411731" y="4201733"/>
              <a:ext cx="406750" cy="406750"/>
            </a:xfrm>
            <a:prstGeom prst="rect">
              <a:avLst/>
            </a:prstGeom>
          </p:spPr>
        </p:pic>
        <p:pic>
          <p:nvPicPr>
            <p:cNvPr id="1028" name="Picture 4" descr="ãCERNãã®ç»åæ¤ç´¢çµæ">
              <a:extLst>
                <a:ext uri="{FF2B5EF4-FFF2-40B4-BE49-F238E27FC236}">
                  <a16:creationId xmlns:a16="http://schemas.microsoft.com/office/drawing/2014/main" id="{3C653F61-43A8-41DF-AD1D-AB6D8BCA7B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475" y="4573974"/>
              <a:ext cx="552450" cy="54784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3470121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6000" dirty="0"/>
              <a:t>Readout electronics</a:t>
            </a:r>
            <a:endParaRPr kumimoji="1" lang="ja-JP" altLang="en-US" sz="60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March 22, 2018</a:t>
            </a:r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9" name="コンテンツ プレースホルダー 8"/>
          <p:cNvSpPr>
            <a:spLocks noGrp="1"/>
          </p:cNvSpPr>
          <p:nvPr>
            <p:ph sz="half" idx="2"/>
          </p:nvPr>
        </p:nvSpPr>
        <p:spPr>
          <a:xfrm>
            <a:off x="549783" y="3586081"/>
            <a:ext cx="8154195" cy="3054965"/>
          </a:xfrm>
        </p:spPr>
        <p:txBody>
          <a:bodyPr/>
          <a:lstStyle/>
          <a:p>
            <a:r>
              <a:rPr lang="en-US" altLang="ja-JP" dirty="0"/>
              <a:t>New DAQ/Trigger system</a:t>
            </a:r>
          </a:p>
          <a:p>
            <a:pPr lvl="1">
              <a:spcBef>
                <a:spcPts val="300"/>
              </a:spcBef>
            </a:pPr>
            <a:r>
              <a:rPr kumimoji="1" lang="en-US" altLang="ja-JP" sz="1600" dirty="0"/>
              <a:t>Use it for all MEG-II detectors in common</a:t>
            </a:r>
          </a:p>
          <a:p>
            <a:pPr lvl="1">
              <a:spcBef>
                <a:spcPts val="300"/>
              </a:spcBef>
            </a:pPr>
            <a:r>
              <a:rPr kumimoji="1" lang="en-US" altLang="ja-JP" sz="1600" dirty="0"/>
              <a:t>Dense &amp; compact system to cope with increased # of channels.</a:t>
            </a:r>
            <a:endParaRPr lang="en-US" altLang="ja-JP" sz="1600" dirty="0"/>
          </a:p>
          <a:p>
            <a:pPr lvl="1">
              <a:spcBef>
                <a:spcPts val="300"/>
              </a:spcBef>
            </a:pPr>
            <a:r>
              <a:rPr kumimoji="1" lang="en-US" altLang="ja-JP" sz="1600" dirty="0"/>
              <a:t>Custom multi-functional readout board: </a:t>
            </a:r>
            <a:r>
              <a:rPr kumimoji="1" lang="en-US" altLang="ja-JP" sz="16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WaveDREAM</a:t>
            </a:r>
            <a:endParaRPr kumimoji="1" lang="en-US" altLang="ja-JP" sz="1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2">
              <a:spcBef>
                <a:spcPts val="300"/>
              </a:spcBef>
            </a:pPr>
            <a:r>
              <a:rPr lang="en-US" altLang="ja-JP" sz="1600" dirty="0">
                <a:solidFill>
                  <a:schemeClr val="accent4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Analog FE </a:t>
            </a:r>
            <a:r>
              <a:rPr lang="en-US" altLang="ja-JP" sz="1600" dirty="0">
                <a:solidFill>
                  <a:schemeClr val="accent4"/>
                </a:solidFill>
                <a:cs typeface="Segoe UI Semibold" panose="020B0702040204020203" pitchFamily="34" charset="0"/>
              </a:rPr>
              <a:t>(programmable shaper &amp; amplifier)</a:t>
            </a:r>
            <a:r>
              <a:rPr lang="en-US" altLang="ja-JP" sz="1600" dirty="0">
                <a:solidFill>
                  <a:schemeClr val="accent4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, </a:t>
            </a:r>
            <a:br>
              <a:rPr lang="en-US" altLang="ja-JP" sz="1600" dirty="0">
                <a:solidFill>
                  <a:schemeClr val="accent4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altLang="ja-JP" sz="1600" dirty="0">
                <a:solidFill>
                  <a:schemeClr val="accent4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SiPM bias-voltage supply, waveform sampling</a:t>
            </a:r>
            <a:r>
              <a:rPr lang="en-US" altLang="ja-JP" sz="1600" dirty="0">
                <a:solidFill>
                  <a:schemeClr val="accent4"/>
                </a:solidFill>
                <a:cs typeface="Segoe UI Semibold" panose="020B0702040204020203" pitchFamily="34" charset="0"/>
              </a:rPr>
              <a:t> (DRS4)</a:t>
            </a:r>
            <a:r>
              <a:rPr lang="en-US" altLang="ja-JP" sz="1600" dirty="0">
                <a:solidFill>
                  <a:schemeClr val="accent4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,</a:t>
            </a:r>
            <a:br>
              <a:rPr lang="en-US" altLang="ja-JP" sz="1600" dirty="0">
                <a:solidFill>
                  <a:schemeClr val="accent4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altLang="ja-JP" sz="1600" dirty="0">
                <a:solidFill>
                  <a:schemeClr val="accent4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digitization, discriminator, FPGA-based trigger </a:t>
            </a:r>
            <a:r>
              <a:rPr lang="en-US" altLang="ja-JP" sz="1600" dirty="0"/>
              <a:t>in one module </a:t>
            </a:r>
          </a:p>
          <a:p>
            <a:pPr lvl="2">
              <a:spcBef>
                <a:spcPts val="300"/>
              </a:spcBef>
            </a:pPr>
            <a:r>
              <a:rPr kumimoji="1" lang="en-US" altLang="ja-JP" sz="1441" dirty="0"/>
              <a:t>No pre-amplifier at detector side</a:t>
            </a:r>
          </a:p>
          <a:p>
            <a:pPr lvl="1">
              <a:spcBef>
                <a:spcPts val="300"/>
              </a:spcBef>
            </a:pPr>
            <a:r>
              <a:rPr kumimoji="1" lang="en-US" altLang="ja-JP" sz="1759" dirty="0"/>
              <a:t>Synchronization accuracy </a:t>
            </a:r>
            <a:r>
              <a:rPr kumimoji="1" lang="en-US" altLang="ja-JP" sz="1759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&lt; 20 </a:t>
            </a:r>
            <a:r>
              <a:rPr kumimoji="1" lang="en-US" altLang="ja-JP" sz="1759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ps</a:t>
            </a:r>
            <a:r>
              <a:rPr kumimoji="1" lang="en-US" altLang="ja-JP" sz="1759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kumimoji="1" lang="en-US" altLang="ja-JP" sz="1759" dirty="0"/>
              <a:t>(over different crate modules)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701" y="1154812"/>
            <a:ext cx="7934550" cy="2114557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8028" y="4834679"/>
            <a:ext cx="2294792" cy="1399571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7002207" y="2872163"/>
            <a:ext cx="2212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256 channels/crate</a:t>
            </a:r>
            <a:endParaRPr kumimoji="1" lang="ja-JP" altLang="en-US" sz="20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528028" y="6106556"/>
            <a:ext cx="21355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16 channels/module</a:t>
            </a:r>
            <a:endParaRPr kumimoji="1" lang="ja-JP" altLang="en-US" sz="1600" dirty="0">
              <a:solidFill>
                <a:schemeClr val="bg1"/>
              </a:solidFill>
              <a:effectLst>
                <a:glow rad="101600">
                  <a:schemeClr val="tx1"/>
                </a:glow>
              </a:effectLst>
            </a:endParaRPr>
          </a:p>
        </p:txBody>
      </p:sp>
      <p:grpSp>
        <p:nvGrpSpPr>
          <p:cNvPr id="30" name="グループ化 29"/>
          <p:cNvGrpSpPr/>
          <p:nvPr/>
        </p:nvGrpSpPr>
        <p:grpSpPr>
          <a:xfrm>
            <a:off x="1013992" y="929936"/>
            <a:ext cx="7731985" cy="4551703"/>
            <a:chOff x="1013992" y="929936"/>
            <a:chExt cx="7731985" cy="4551703"/>
          </a:xfrm>
        </p:grpSpPr>
        <p:grpSp>
          <p:nvGrpSpPr>
            <p:cNvPr id="29" name="グループ化 28"/>
            <p:cNvGrpSpPr/>
            <p:nvPr/>
          </p:nvGrpSpPr>
          <p:grpSpPr>
            <a:xfrm>
              <a:off x="1013992" y="929936"/>
              <a:ext cx="7731985" cy="4551703"/>
              <a:chOff x="1013992" y="929936"/>
              <a:chExt cx="7731985" cy="4551703"/>
            </a:xfrm>
          </p:grpSpPr>
          <p:pic>
            <p:nvPicPr>
              <p:cNvPr id="7" name="図 6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13992" y="929936"/>
                <a:ext cx="7689986" cy="371596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3" name="テキスト ボックス 12"/>
              <p:cNvSpPr txBox="1"/>
              <p:nvPr/>
            </p:nvSpPr>
            <p:spPr>
              <a:xfrm>
                <a:off x="2765695" y="4054752"/>
                <a:ext cx="156966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>
                    <a:solidFill>
                      <a:schemeClr val="accent2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HV supply</a:t>
                </a:r>
                <a:endParaRPr kumimoji="1" lang="ja-JP" altLang="en-US" sz="2400" dirty="0">
                  <a:solidFill>
                    <a:schemeClr val="accent2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4" name="テキスト ボックス 13"/>
              <p:cNvSpPr txBox="1"/>
              <p:nvPr/>
            </p:nvSpPr>
            <p:spPr>
              <a:xfrm>
                <a:off x="2384878" y="936823"/>
                <a:ext cx="24849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>
                    <a:solidFill>
                      <a:schemeClr val="accent2"/>
                    </a:solidFill>
                    <a:effectLst>
                      <a:glow rad="127000">
                        <a:schemeClr val="bg1"/>
                      </a:glow>
                    </a:effectLst>
                    <a:latin typeface="Segoe UI" panose="020B0502040204020203" pitchFamily="34" charset="0"/>
                    <a:cs typeface="Segoe UI" panose="020B0502040204020203" pitchFamily="34" charset="0"/>
                  </a:rPr>
                  <a:t>2-stage amplifier</a:t>
                </a:r>
                <a:endParaRPr kumimoji="1" lang="ja-JP" altLang="en-US" sz="2400" dirty="0">
                  <a:solidFill>
                    <a:schemeClr val="accent2"/>
                  </a:solidFill>
                  <a:effectLst>
                    <a:glow rad="127000">
                      <a:schemeClr val="bg1"/>
                    </a:glow>
                  </a:effectLst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cxnSp>
            <p:nvCxnSpPr>
              <p:cNvPr id="16" name="直線矢印コネクタ 15"/>
              <p:cNvCxnSpPr/>
              <p:nvPr/>
            </p:nvCxnSpPr>
            <p:spPr>
              <a:xfrm>
                <a:off x="4307681" y="1345315"/>
                <a:ext cx="250032" cy="598778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線矢印コネクタ 18"/>
              <p:cNvCxnSpPr/>
              <p:nvPr/>
            </p:nvCxnSpPr>
            <p:spPr>
              <a:xfrm flipH="1">
                <a:off x="2674853" y="1437151"/>
                <a:ext cx="339810" cy="506942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テキスト ボックス 20"/>
              <p:cNvSpPr txBox="1"/>
              <p:nvPr/>
            </p:nvSpPr>
            <p:spPr>
              <a:xfrm>
                <a:off x="2135330" y="2288986"/>
                <a:ext cx="317644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>
                    <a:solidFill>
                      <a:schemeClr val="accent2"/>
                    </a:solidFill>
                    <a:effectLst>
                      <a:glow rad="127000">
                        <a:schemeClr val="bg1"/>
                      </a:glow>
                    </a:effectLst>
                    <a:latin typeface="Segoe UI" panose="020B0502040204020203" pitchFamily="34" charset="0"/>
                    <a:cs typeface="Segoe UI" panose="020B0502040204020203" pitchFamily="34" charset="0"/>
                  </a:rPr>
                  <a:t>Pole-zero cancellation</a:t>
                </a:r>
                <a:endParaRPr kumimoji="1" lang="ja-JP" altLang="en-US" sz="2400" dirty="0">
                  <a:solidFill>
                    <a:schemeClr val="accent2"/>
                  </a:solidFill>
                  <a:effectLst>
                    <a:glow rad="127000">
                      <a:schemeClr val="bg1"/>
                    </a:glow>
                  </a:effectLst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2" name="テキスト ボックス 21"/>
              <p:cNvSpPr txBox="1"/>
              <p:nvPr/>
            </p:nvSpPr>
            <p:spPr>
              <a:xfrm>
                <a:off x="4978537" y="948686"/>
                <a:ext cx="17443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>
                    <a:solidFill>
                      <a:schemeClr val="accent2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Digitization</a:t>
                </a:r>
                <a:endParaRPr kumimoji="1" lang="ja-JP" altLang="en-US" sz="2400" dirty="0">
                  <a:solidFill>
                    <a:schemeClr val="accent2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3" name="テキスト ボックス 22"/>
              <p:cNvSpPr txBox="1"/>
              <p:nvPr/>
            </p:nvSpPr>
            <p:spPr>
              <a:xfrm>
                <a:off x="6722925" y="943727"/>
                <a:ext cx="11325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>
                    <a:solidFill>
                      <a:schemeClr val="accent2"/>
                    </a:solidFill>
                    <a:effectLst>
                      <a:glow rad="127000">
                        <a:schemeClr val="bg1"/>
                      </a:glow>
                    </a:effectLst>
                    <a:latin typeface="Segoe UI" panose="020B0502040204020203" pitchFamily="34" charset="0"/>
                    <a:cs typeface="Segoe UI" panose="020B0502040204020203" pitchFamily="34" charset="0"/>
                  </a:rPr>
                  <a:t>Trigger</a:t>
                </a:r>
                <a:endParaRPr kumimoji="1" lang="ja-JP" altLang="en-US" sz="2400" dirty="0">
                  <a:solidFill>
                    <a:schemeClr val="accent2"/>
                  </a:solidFill>
                  <a:effectLst>
                    <a:glow rad="127000">
                      <a:schemeClr val="bg1"/>
                    </a:glow>
                  </a:effectLst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7" name="右矢印 26"/>
              <p:cNvSpPr/>
              <p:nvPr/>
            </p:nvSpPr>
            <p:spPr>
              <a:xfrm rot="14052115">
                <a:off x="7816709" y="4552370"/>
                <a:ext cx="957262" cy="901275"/>
              </a:xfrm>
              <a:prstGeom prst="rightArrow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テキスト ボックス 27"/>
              <p:cNvSpPr txBox="1"/>
              <p:nvPr/>
            </p:nvSpPr>
            <p:spPr>
              <a:xfrm>
                <a:off x="5487286" y="3637314"/>
                <a:ext cx="8749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>
                    <a:solidFill>
                      <a:schemeClr val="accent2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Sync.</a:t>
                </a:r>
                <a:endParaRPr kumimoji="1" lang="ja-JP" altLang="en-US" sz="2400" dirty="0">
                  <a:solidFill>
                    <a:schemeClr val="accent2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cxnSp>
          <p:nvCxnSpPr>
            <p:cNvPr id="26" name="直線矢印コネクタ 25"/>
            <p:cNvCxnSpPr/>
            <p:nvPr/>
          </p:nvCxnSpPr>
          <p:spPr>
            <a:xfrm flipV="1">
              <a:off x="3417376" y="2193011"/>
              <a:ext cx="1" cy="201477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グループ化 16"/>
          <p:cNvGrpSpPr/>
          <p:nvPr/>
        </p:nvGrpSpPr>
        <p:grpSpPr>
          <a:xfrm>
            <a:off x="906583" y="4720255"/>
            <a:ext cx="7494793" cy="1971852"/>
            <a:chOff x="906583" y="4720255"/>
            <a:chExt cx="7494793" cy="1971852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6583" y="4720255"/>
              <a:ext cx="7145423" cy="1971852"/>
            </a:xfrm>
            <a:prstGeom prst="rect">
              <a:avLst/>
            </a:prstGeom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1887059" y="5316025"/>
              <a:ext cx="332090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>
                  <a:solidFill>
                    <a:srgbClr val="FF0000"/>
                  </a:solidFill>
                </a:rPr>
                <a:t>SiPM signal waveform</a:t>
              </a:r>
              <a:br>
                <a:rPr kumimoji="1" lang="en-US" altLang="ja-JP" sz="2400" dirty="0">
                  <a:solidFill>
                    <a:srgbClr val="FF0000"/>
                  </a:solidFill>
                </a:rPr>
              </a:br>
              <a:r>
                <a:rPr kumimoji="1" lang="en-US" altLang="ja-JP" sz="2400" dirty="0">
                  <a:solidFill>
                    <a:srgbClr val="FF0000"/>
                  </a:solidFill>
                </a:rPr>
                <a:t>digitized at </a:t>
              </a:r>
              <a:r>
                <a:rPr kumimoji="1" lang="en-US" altLang="ja-JP" sz="2400" dirty="0">
                  <a:solidFill>
                    <a:srgbClr val="FF0000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2.0 GSPS</a:t>
              </a:r>
              <a:br>
                <a:rPr kumimoji="1" lang="en-US" altLang="ja-JP" sz="2400" dirty="0">
                  <a:solidFill>
                    <a:srgbClr val="FF0000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</a:br>
              <a:r>
                <a:rPr kumimoji="1" lang="en-US" altLang="ja-JP" sz="2400" dirty="0">
                  <a:solidFill>
                    <a:srgbClr val="FF0000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(up to 5 GSPS)</a:t>
              </a:r>
              <a:endParaRPr kumimoji="1" lang="ja-JP" altLang="en-US" sz="2400" dirty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5629374" y="5280044"/>
              <a:ext cx="277200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ja-JP" sz="1600" dirty="0"/>
                <a:t>baseline restoration by </a:t>
              </a:r>
              <a:br>
                <a:rPr kumimoji="1" lang="en-US" altLang="ja-JP" sz="1600" dirty="0"/>
              </a:br>
              <a:r>
                <a:rPr lang="en-US" altLang="ja-JP" sz="1600" dirty="0"/>
                <a:t>pole-zero cancellation </a:t>
              </a:r>
              <a:endParaRPr lang="ja-JP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80770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Trigger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2"/>
          </p:nvPr>
        </p:nvSpPr>
        <p:spPr>
          <a:xfrm>
            <a:off x="549784" y="1297062"/>
            <a:ext cx="5751122" cy="4656423"/>
          </a:xfrm>
        </p:spPr>
        <p:txBody>
          <a:bodyPr/>
          <a:lstStyle/>
          <a:p>
            <a:r>
              <a:rPr lang="en-US" altLang="ja-JP" dirty="0"/>
              <a:t>More efficient trigger is indispensable.</a:t>
            </a:r>
            <a:endParaRPr kumimoji="1" lang="en-US" altLang="ja-JP" dirty="0"/>
          </a:p>
          <a:p>
            <a:pPr>
              <a:spcBef>
                <a:spcPts val="2400"/>
              </a:spcBef>
            </a:pPr>
            <a:r>
              <a:rPr lang="en-US" altLang="ja-JP" dirty="0"/>
              <a:t>Trigger logics (basically same as MEG)</a:t>
            </a:r>
          </a:p>
          <a:p>
            <a:pPr marL="623888" indent="-350838">
              <a:buFont typeface="+mj-lt"/>
              <a:buAutoNum type="arabicPeriod"/>
              <a:tabLst>
                <a:tab pos="623888" algn="l"/>
              </a:tabLst>
            </a:pPr>
            <a:r>
              <a:rPr lang="en-US" altLang="ja-JP" dirty="0">
                <a:solidFill>
                  <a:schemeClr val="accent2"/>
                </a:solidFill>
                <a:latin typeface="+mj-ea"/>
                <a:ea typeface="+mj-ea"/>
              </a:rPr>
              <a:t>Gamma-ray energy threshold</a:t>
            </a:r>
            <a:endParaRPr kumimoji="1" lang="en-US" altLang="ja-JP" dirty="0">
              <a:solidFill>
                <a:schemeClr val="accent2"/>
              </a:solidFill>
              <a:latin typeface="+mj-ea"/>
              <a:ea typeface="+mj-ea"/>
            </a:endParaRPr>
          </a:p>
          <a:p>
            <a:pPr marL="623888" indent="-350838">
              <a:buFont typeface="+mj-lt"/>
              <a:buAutoNum type="arabicPeriod"/>
              <a:tabLst>
                <a:tab pos="623888" algn="l"/>
              </a:tabLst>
            </a:pPr>
            <a:r>
              <a:rPr kumimoji="1" lang="en-US" altLang="ja-JP" dirty="0">
                <a:solidFill>
                  <a:schemeClr val="accent2"/>
                </a:solidFill>
                <a:latin typeface="+mj-ea"/>
                <a:ea typeface="+mj-ea"/>
              </a:rPr>
              <a:t>Time coincidence</a:t>
            </a:r>
          </a:p>
          <a:p>
            <a:pPr marL="623888" indent="-350838">
              <a:buFont typeface="+mj-lt"/>
              <a:buAutoNum type="arabicPeriod"/>
              <a:tabLst>
                <a:tab pos="623888" algn="l"/>
              </a:tabLst>
            </a:pPr>
            <a:r>
              <a:rPr kumimoji="1" lang="en-US" altLang="ja-JP" dirty="0">
                <a:solidFill>
                  <a:schemeClr val="accent2"/>
                </a:solidFill>
                <a:latin typeface="+mj-ea"/>
                <a:ea typeface="+mj-ea"/>
              </a:rPr>
              <a:t>e–γ direction matching (close to 180</a:t>
            </a:r>
            <a:r>
              <a:rPr lang="en-US" altLang="ja-JP" spc="-100" dirty="0">
                <a:solidFill>
                  <a:schemeClr val="accent2"/>
                </a:solidFill>
                <a:latin typeface="+mj-ea"/>
                <a:ea typeface="+mj-ea"/>
                <a:cs typeface="Times New Roman" panose="02020603050405020304" pitchFamily="18" charset="0"/>
              </a:rPr>
              <a:t>°</a:t>
            </a:r>
            <a:r>
              <a:rPr kumimoji="1" lang="en-US" altLang="ja-JP" dirty="0">
                <a:solidFill>
                  <a:schemeClr val="accent2"/>
                </a:solidFill>
                <a:latin typeface="+mj-ea"/>
                <a:ea typeface="+mj-ea"/>
              </a:rPr>
              <a:t>)</a:t>
            </a:r>
          </a:p>
          <a:p>
            <a:pPr>
              <a:spcBef>
                <a:spcPts val="2400"/>
              </a:spcBef>
            </a:pPr>
            <a:r>
              <a:rPr lang="en-US" altLang="ja-JP" dirty="0"/>
              <a:t>Improve by use of higher granularity </a:t>
            </a:r>
            <a:br>
              <a:rPr lang="en-US" altLang="ja-JP" dirty="0"/>
            </a:br>
            <a:r>
              <a:rPr lang="en-US" altLang="ja-JP" dirty="0"/>
              <a:t>&amp; better resolution of the detectors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1294F-C72C-4852-B348-C64759786D48}" type="datetime4">
              <a:rPr lang="en-US" altLang="ja-JP" smtClean="0"/>
              <a:t>September 17, 2021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21</a:t>
            </a:fld>
            <a:endParaRPr lang="en-US" dirty="0"/>
          </a:p>
        </p:txBody>
      </p:sp>
      <p:grpSp>
        <p:nvGrpSpPr>
          <p:cNvPr id="106" name="グループ化 105"/>
          <p:cNvGrpSpPr/>
          <p:nvPr/>
        </p:nvGrpSpPr>
        <p:grpSpPr>
          <a:xfrm>
            <a:off x="4752973" y="3761508"/>
            <a:ext cx="4695827" cy="2576947"/>
            <a:chOff x="6151418" y="3761508"/>
            <a:chExt cx="3297382" cy="1809517"/>
          </a:xfrm>
        </p:grpSpPr>
        <p:sp>
          <p:nvSpPr>
            <p:cNvPr id="9" name="正方形/長方形 8"/>
            <p:cNvSpPr/>
            <p:nvPr/>
          </p:nvSpPr>
          <p:spPr>
            <a:xfrm>
              <a:off x="6151418" y="4393388"/>
              <a:ext cx="3297382" cy="1177637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台形 7"/>
            <p:cNvSpPr/>
            <p:nvPr/>
          </p:nvSpPr>
          <p:spPr>
            <a:xfrm rot="10800000">
              <a:off x="6989619" y="3761508"/>
              <a:ext cx="1620981" cy="713509"/>
            </a:xfrm>
            <a:prstGeom prst="trapezoid">
              <a:avLst>
                <a:gd name="adj" fmla="val 31799"/>
              </a:avLst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44" name="グループ化 43"/>
            <p:cNvGrpSpPr/>
            <p:nvPr/>
          </p:nvGrpSpPr>
          <p:grpSpPr>
            <a:xfrm>
              <a:off x="6313188" y="5243945"/>
              <a:ext cx="2973842" cy="141899"/>
              <a:chOff x="6370057" y="5230092"/>
              <a:chExt cx="2973842" cy="187038"/>
            </a:xfrm>
          </p:grpSpPr>
          <p:grpSp>
            <p:nvGrpSpPr>
              <p:cNvPr id="27" name="グループ化 26"/>
              <p:cNvGrpSpPr/>
              <p:nvPr/>
            </p:nvGrpSpPr>
            <p:grpSpPr>
              <a:xfrm>
                <a:off x="6370057" y="5230093"/>
                <a:ext cx="921327" cy="187037"/>
                <a:chOff x="6370057" y="5223164"/>
                <a:chExt cx="921327" cy="187037"/>
              </a:xfrm>
            </p:grpSpPr>
            <p:sp>
              <p:nvSpPr>
                <p:cNvPr id="11" name="正方形/長方形 10"/>
                <p:cNvSpPr/>
                <p:nvPr/>
              </p:nvSpPr>
              <p:spPr>
                <a:xfrm>
                  <a:off x="6370057" y="5223164"/>
                  <a:ext cx="96982" cy="187037"/>
                </a:xfrm>
                <a:prstGeom prst="rect">
                  <a:avLst/>
                </a:prstGeom>
                <a:solidFill>
                  <a:srgbClr val="01EC0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" name="正方形/長方形 11"/>
                <p:cNvSpPr/>
                <p:nvPr/>
              </p:nvSpPr>
              <p:spPr>
                <a:xfrm>
                  <a:off x="6428939" y="5223164"/>
                  <a:ext cx="96982" cy="187037"/>
                </a:xfrm>
                <a:prstGeom prst="rect">
                  <a:avLst/>
                </a:prstGeom>
                <a:solidFill>
                  <a:srgbClr val="01EC0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" name="正方形/長方形 12"/>
                <p:cNvSpPr/>
                <p:nvPr/>
              </p:nvSpPr>
              <p:spPr>
                <a:xfrm>
                  <a:off x="6487821" y="5223164"/>
                  <a:ext cx="96982" cy="187037"/>
                </a:xfrm>
                <a:prstGeom prst="rect">
                  <a:avLst/>
                </a:prstGeom>
                <a:solidFill>
                  <a:srgbClr val="01EC0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b="1" dirty="0"/>
                </a:p>
              </p:txBody>
            </p:sp>
            <p:sp>
              <p:nvSpPr>
                <p:cNvPr id="14" name="正方形/長方形 13"/>
                <p:cNvSpPr/>
                <p:nvPr/>
              </p:nvSpPr>
              <p:spPr>
                <a:xfrm>
                  <a:off x="6546703" y="5223164"/>
                  <a:ext cx="96982" cy="187037"/>
                </a:xfrm>
                <a:prstGeom prst="rect">
                  <a:avLst/>
                </a:prstGeom>
                <a:solidFill>
                  <a:srgbClr val="01EC0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" name="正方形/長方形 14"/>
                <p:cNvSpPr/>
                <p:nvPr/>
              </p:nvSpPr>
              <p:spPr>
                <a:xfrm>
                  <a:off x="6605585" y="5223164"/>
                  <a:ext cx="96982" cy="187037"/>
                </a:xfrm>
                <a:prstGeom prst="rect">
                  <a:avLst/>
                </a:prstGeom>
                <a:solidFill>
                  <a:srgbClr val="01EC0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" name="正方形/長方形 15"/>
                <p:cNvSpPr/>
                <p:nvPr/>
              </p:nvSpPr>
              <p:spPr>
                <a:xfrm>
                  <a:off x="6664467" y="5223164"/>
                  <a:ext cx="96982" cy="187037"/>
                </a:xfrm>
                <a:prstGeom prst="rect">
                  <a:avLst/>
                </a:prstGeom>
                <a:solidFill>
                  <a:srgbClr val="01EC0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b="1" dirty="0"/>
                </a:p>
              </p:txBody>
            </p:sp>
            <p:sp>
              <p:nvSpPr>
                <p:cNvPr id="17" name="正方形/長方形 16"/>
                <p:cNvSpPr/>
                <p:nvPr/>
              </p:nvSpPr>
              <p:spPr>
                <a:xfrm>
                  <a:off x="6723349" y="5223164"/>
                  <a:ext cx="96982" cy="187037"/>
                </a:xfrm>
                <a:prstGeom prst="rect">
                  <a:avLst/>
                </a:prstGeom>
                <a:solidFill>
                  <a:srgbClr val="01EC0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8" name="正方形/長方形 17"/>
                <p:cNvSpPr/>
                <p:nvPr/>
              </p:nvSpPr>
              <p:spPr>
                <a:xfrm>
                  <a:off x="6782231" y="5223164"/>
                  <a:ext cx="96982" cy="187037"/>
                </a:xfrm>
                <a:prstGeom prst="rect">
                  <a:avLst/>
                </a:prstGeom>
                <a:solidFill>
                  <a:srgbClr val="01EC0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9" name="正方形/長方形 18"/>
                <p:cNvSpPr/>
                <p:nvPr/>
              </p:nvSpPr>
              <p:spPr>
                <a:xfrm>
                  <a:off x="6841113" y="5223164"/>
                  <a:ext cx="96982" cy="187037"/>
                </a:xfrm>
                <a:prstGeom prst="rect">
                  <a:avLst/>
                </a:prstGeom>
                <a:solidFill>
                  <a:srgbClr val="01EC0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b="1" dirty="0"/>
                </a:p>
              </p:txBody>
            </p:sp>
            <p:sp>
              <p:nvSpPr>
                <p:cNvPr id="20" name="正方形/長方形 19"/>
                <p:cNvSpPr/>
                <p:nvPr/>
              </p:nvSpPr>
              <p:spPr>
                <a:xfrm>
                  <a:off x="6899995" y="5223164"/>
                  <a:ext cx="96982" cy="187037"/>
                </a:xfrm>
                <a:prstGeom prst="rect">
                  <a:avLst/>
                </a:prstGeom>
                <a:solidFill>
                  <a:srgbClr val="01EC0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1" name="正方形/長方形 20"/>
                <p:cNvSpPr/>
                <p:nvPr/>
              </p:nvSpPr>
              <p:spPr>
                <a:xfrm>
                  <a:off x="6958877" y="5223164"/>
                  <a:ext cx="96982" cy="187037"/>
                </a:xfrm>
                <a:prstGeom prst="rect">
                  <a:avLst/>
                </a:prstGeom>
                <a:solidFill>
                  <a:srgbClr val="01EC0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2" name="正方形/長方形 21"/>
                <p:cNvSpPr/>
                <p:nvPr/>
              </p:nvSpPr>
              <p:spPr>
                <a:xfrm>
                  <a:off x="7017759" y="5223164"/>
                  <a:ext cx="96982" cy="187037"/>
                </a:xfrm>
                <a:prstGeom prst="rect">
                  <a:avLst/>
                </a:prstGeom>
                <a:solidFill>
                  <a:srgbClr val="01EC0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b="1" dirty="0"/>
                </a:p>
              </p:txBody>
            </p:sp>
            <p:sp>
              <p:nvSpPr>
                <p:cNvPr id="23" name="正方形/長方形 22"/>
                <p:cNvSpPr/>
                <p:nvPr/>
              </p:nvSpPr>
              <p:spPr>
                <a:xfrm>
                  <a:off x="7076641" y="5223164"/>
                  <a:ext cx="96982" cy="187037"/>
                </a:xfrm>
                <a:prstGeom prst="rect">
                  <a:avLst/>
                </a:prstGeom>
                <a:solidFill>
                  <a:srgbClr val="01EC0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4" name="正方形/長方形 23"/>
                <p:cNvSpPr/>
                <p:nvPr/>
              </p:nvSpPr>
              <p:spPr>
                <a:xfrm>
                  <a:off x="7135523" y="5223164"/>
                  <a:ext cx="96982" cy="187037"/>
                </a:xfrm>
                <a:prstGeom prst="rect">
                  <a:avLst/>
                </a:prstGeom>
                <a:solidFill>
                  <a:srgbClr val="01EC0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5" name="正方形/長方形 24"/>
                <p:cNvSpPr/>
                <p:nvPr/>
              </p:nvSpPr>
              <p:spPr>
                <a:xfrm>
                  <a:off x="7194402" y="5223164"/>
                  <a:ext cx="96982" cy="187037"/>
                </a:xfrm>
                <a:prstGeom prst="rect">
                  <a:avLst/>
                </a:prstGeom>
                <a:solidFill>
                  <a:srgbClr val="01EC0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b="1" dirty="0"/>
                </a:p>
              </p:txBody>
            </p:sp>
          </p:grpSp>
          <p:grpSp>
            <p:nvGrpSpPr>
              <p:cNvPr id="28" name="グループ化 27"/>
              <p:cNvGrpSpPr/>
              <p:nvPr/>
            </p:nvGrpSpPr>
            <p:grpSpPr>
              <a:xfrm rot="10800000">
                <a:off x="8422572" y="5230092"/>
                <a:ext cx="921327" cy="187037"/>
                <a:chOff x="6370057" y="5223164"/>
                <a:chExt cx="921327" cy="187037"/>
              </a:xfrm>
            </p:grpSpPr>
            <p:sp>
              <p:nvSpPr>
                <p:cNvPr id="29" name="正方形/長方形 28"/>
                <p:cNvSpPr/>
                <p:nvPr/>
              </p:nvSpPr>
              <p:spPr>
                <a:xfrm>
                  <a:off x="6370057" y="5223164"/>
                  <a:ext cx="96982" cy="187037"/>
                </a:xfrm>
                <a:prstGeom prst="rect">
                  <a:avLst/>
                </a:prstGeom>
                <a:solidFill>
                  <a:srgbClr val="01EC0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0" name="正方形/長方形 29"/>
                <p:cNvSpPr/>
                <p:nvPr/>
              </p:nvSpPr>
              <p:spPr>
                <a:xfrm>
                  <a:off x="6428939" y="5223164"/>
                  <a:ext cx="96982" cy="187037"/>
                </a:xfrm>
                <a:prstGeom prst="rect">
                  <a:avLst/>
                </a:prstGeom>
                <a:solidFill>
                  <a:srgbClr val="01EC0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1" name="正方形/長方形 30"/>
                <p:cNvSpPr/>
                <p:nvPr/>
              </p:nvSpPr>
              <p:spPr>
                <a:xfrm>
                  <a:off x="6487821" y="5223164"/>
                  <a:ext cx="96982" cy="187037"/>
                </a:xfrm>
                <a:prstGeom prst="rect">
                  <a:avLst/>
                </a:prstGeom>
                <a:solidFill>
                  <a:srgbClr val="01EC0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b="1" dirty="0"/>
                </a:p>
              </p:txBody>
            </p:sp>
            <p:sp>
              <p:nvSpPr>
                <p:cNvPr id="32" name="正方形/長方形 31"/>
                <p:cNvSpPr/>
                <p:nvPr/>
              </p:nvSpPr>
              <p:spPr>
                <a:xfrm>
                  <a:off x="6546703" y="5223164"/>
                  <a:ext cx="96982" cy="187037"/>
                </a:xfrm>
                <a:prstGeom prst="rect">
                  <a:avLst/>
                </a:prstGeom>
                <a:solidFill>
                  <a:srgbClr val="01EC0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3" name="正方形/長方形 32"/>
                <p:cNvSpPr/>
                <p:nvPr/>
              </p:nvSpPr>
              <p:spPr>
                <a:xfrm>
                  <a:off x="6605585" y="5223164"/>
                  <a:ext cx="96982" cy="187037"/>
                </a:xfrm>
                <a:prstGeom prst="rect">
                  <a:avLst/>
                </a:prstGeom>
                <a:solidFill>
                  <a:srgbClr val="01EC0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4" name="正方形/長方形 33"/>
                <p:cNvSpPr/>
                <p:nvPr/>
              </p:nvSpPr>
              <p:spPr>
                <a:xfrm>
                  <a:off x="6664467" y="5223164"/>
                  <a:ext cx="96982" cy="187037"/>
                </a:xfrm>
                <a:prstGeom prst="rect">
                  <a:avLst/>
                </a:prstGeom>
                <a:solidFill>
                  <a:srgbClr val="01EC0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b="1" dirty="0"/>
                </a:p>
              </p:txBody>
            </p:sp>
            <p:sp>
              <p:nvSpPr>
                <p:cNvPr id="35" name="正方形/長方形 34"/>
                <p:cNvSpPr/>
                <p:nvPr/>
              </p:nvSpPr>
              <p:spPr>
                <a:xfrm>
                  <a:off x="6723349" y="5223164"/>
                  <a:ext cx="96982" cy="187037"/>
                </a:xfrm>
                <a:prstGeom prst="rect">
                  <a:avLst/>
                </a:prstGeom>
                <a:solidFill>
                  <a:srgbClr val="01EC0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6" name="正方形/長方形 35"/>
                <p:cNvSpPr/>
                <p:nvPr/>
              </p:nvSpPr>
              <p:spPr>
                <a:xfrm>
                  <a:off x="6782231" y="5223164"/>
                  <a:ext cx="96982" cy="187037"/>
                </a:xfrm>
                <a:prstGeom prst="rect">
                  <a:avLst/>
                </a:prstGeom>
                <a:solidFill>
                  <a:srgbClr val="01EC0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7" name="正方形/長方形 36"/>
                <p:cNvSpPr/>
                <p:nvPr/>
              </p:nvSpPr>
              <p:spPr>
                <a:xfrm>
                  <a:off x="6841113" y="5223164"/>
                  <a:ext cx="96982" cy="187037"/>
                </a:xfrm>
                <a:prstGeom prst="rect">
                  <a:avLst/>
                </a:prstGeom>
                <a:solidFill>
                  <a:srgbClr val="01EC0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b="1" dirty="0"/>
                </a:p>
              </p:txBody>
            </p:sp>
            <p:sp>
              <p:nvSpPr>
                <p:cNvPr id="38" name="正方形/長方形 37"/>
                <p:cNvSpPr/>
                <p:nvPr/>
              </p:nvSpPr>
              <p:spPr>
                <a:xfrm>
                  <a:off x="6899995" y="5223164"/>
                  <a:ext cx="96982" cy="187037"/>
                </a:xfrm>
                <a:prstGeom prst="rect">
                  <a:avLst/>
                </a:prstGeom>
                <a:solidFill>
                  <a:srgbClr val="01EC0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9" name="正方形/長方形 38"/>
                <p:cNvSpPr/>
                <p:nvPr/>
              </p:nvSpPr>
              <p:spPr>
                <a:xfrm>
                  <a:off x="6958877" y="5223164"/>
                  <a:ext cx="96982" cy="187037"/>
                </a:xfrm>
                <a:prstGeom prst="rect">
                  <a:avLst/>
                </a:prstGeom>
                <a:solidFill>
                  <a:srgbClr val="01EC0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0" name="正方形/長方形 39"/>
                <p:cNvSpPr/>
                <p:nvPr/>
              </p:nvSpPr>
              <p:spPr>
                <a:xfrm>
                  <a:off x="7017759" y="5223164"/>
                  <a:ext cx="96982" cy="187037"/>
                </a:xfrm>
                <a:prstGeom prst="rect">
                  <a:avLst/>
                </a:prstGeom>
                <a:solidFill>
                  <a:srgbClr val="01EC0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b="1" dirty="0"/>
                </a:p>
              </p:txBody>
            </p:sp>
            <p:sp>
              <p:nvSpPr>
                <p:cNvPr id="41" name="正方形/長方形 40"/>
                <p:cNvSpPr/>
                <p:nvPr/>
              </p:nvSpPr>
              <p:spPr>
                <a:xfrm>
                  <a:off x="7076641" y="5223164"/>
                  <a:ext cx="96982" cy="187037"/>
                </a:xfrm>
                <a:prstGeom prst="rect">
                  <a:avLst/>
                </a:prstGeom>
                <a:solidFill>
                  <a:srgbClr val="01EC0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2" name="正方形/長方形 41"/>
                <p:cNvSpPr/>
                <p:nvPr/>
              </p:nvSpPr>
              <p:spPr>
                <a:xfrm>
                  <a:off x="7135523" y="5223164"/>
                  <a:ext cx="96982" cy="187037"/>
                </a:xfrm>
                <a:prstGeom prst="rect">
                  <a:avLst/>
                </a:prstGeom>
                <a:solidFill>
                  <a:srgbClr val="01EC0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3" name="正方形/長方形 42"/>
                <p:cNvSpPr/>
                <p:nvPr/>
              </p:nvSpPr>
              <p:spPr>
                <a:xfrm>
                  <a:off x="7194402" y="5223164"/>
                  <a:ext cx="96982" cy="187037"/>
                </a:xfrm>
                <a:prstGeom prst="rect">
                  <a:avLst/>
                </a:prstGeom>
                <a:solidFill>
                  <a:srgbClr val="01EC0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b="1" dirty="0"/>
                </a:p>
              </p:txBody>
            </p:sp>
          </p:grpSp>
        </p:grpSp>
        <p:grpSp>
          <p:nvGrpSpPr>
            <p:cNvPr id="51" name="グループ化 50"/>
            <p:cNvGrpSpPr/>
            <p:nvPr/>
          </p:nvGrpSpPr>
          <p:grpSpPr>
            <a:xfrm>
              <a:off x="6361679" y="4980474"/>
              <a:ext cx="2875838" cy="240958"/>
              <a:chOff x="6361679" y="4980474"/>
              <a:chExt cx="2875838" cy="240958"/>
            </a:xfrm>
          </p:grpSpPr>
          <p:sp>
            <p:nvSpPr>
              <p:cNvPr id="10" name="フローチャート: 処理 9"/>
              <p:cNvSpPr/>
              <p:nvPr/>
            </p:nvSpPr>
            <p:spPr>
              <a:xfrm>
                <a:off x="6438900" y="4980474"/>
                <a:ext cx="2722418" cy="240958"/>
              </a:xfrm>
              <a:prstGeom prst="flowChartProcess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9" name="フローチャート: 処理 48"/>
              <p:cNvSpPr/>
              <p:nvPr/>
            </p:nvSpPr>
            <p:spPr>
              <a:xfrm>
                <a:off x="6361679" y="4980474"/>
                <a:ext cx="77221" cy="240958"/>
              </a:xfrm>
              <a:prstGeom prst="flowChartProcess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0" name="フローチャート: 処理 49"/>
              <p:cNvSpPr/>
              <p:nvPr/>
            </p:nvSpPr>
            <p:spPr>
              <a:xfrm>
                <a:off x="9160296" y="4980474"/>
                <a:ext cx="77221" cy="240958"/>
              </a:xfrm>
              <a:prstGeom prst="flowChartProcess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46" name="直線コネクタ 45"/>
            <p:cNvCxnSpPr/>
            <p:nvPr/>
          </p:nvCxnSpPr>
          <p:spPr>
            <a:xfrm>
              <a:off x="7687541" y="4898329"/>
              <a:ext cx="225136" cy="126188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グループ化 59"/>
            <p:cNvGrpSpPr/>
            <p:nvPr/>
          </p:nvGrpSpPr>
          <p:grpSpPr>
            <a:xfrm>
              <a:off x="6260064" y="5273388"/>
              <a:ext cx="3119834" cy="269940"/>
              <a:chOff x="6260064" y="5273388"/>
              <a:chExt cx="3119834" cy="269940"/>
            </a:xfrm>
          </p:grpSpPr>
          <p:grpSp>
            <p:nvGrpSpPr>
              <p:cNvPr id="55" name="グループ化 54"/>
              <p:cNvGrpSpPr/>
              <p:nvPr/>
            </p:nvGrpSpPr>
            <p:grpSpPr>
              <a:xfrm>
                <a:off x="6260064" y="5273388"/>
                <a:ext cx="1892682" cy="269940"/>
                <a:chOff x="6314206" y="5257858"/>
                <a:chExt cx="1892682" cy="269940"/>
              </a:xfrm>
            </p:grpSpPr>
            <p:sp>
              <p:nvSpPr>
                <p:cNvPr id="52" name="正方形/長方形 51"/>
                <p:cNvSpPr/>
                <p:nvPr/>
              </p:nvSpPr>
              <p:spPr>
                <a:xfrm>
                  <a:off x="6314206" y="5482079"/>
                  <a:ext cx="823327" cy="45719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3" name="正方形/長方形 52"/>
                <p:cNvSpPr/>
                <p:nvPr/>
              </p:nvSpPr>
              <p:spPr>
                <a:xfrm>
                  <a:off x="7541358" y="5257858"/>
                  <a:ext cx="665530" cy="45719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4" name="正方形/長方形 53"/>
                <p:cNvSpPr/>
                <p:nvPr/>
              </p:nvSpPr>
              <p:spPr>
                <a:xfrm>
                  <a:off x="7137533" y="5392828"/>
                  <a:ext cx="403825" cy="45719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b="1" dirty="0"/>
                </a:p>
              </p:txBody>
            </p:sp>
          </p:grpSp>
          <p:sp>
            <p:nvSpPr>
              <p:cNvPr id="57" name="正方形/長方形 56"/>
              <p:cNvSpPr/>
              <p:nvPr/>
            </p:nvSpPr>
            <p:spPr>
              <a:xfrm flipH="1">
                <a:off x="8556571" y="5497609"/>
                <a:ext cx="823327" cy="4571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9" name="正方形/長方形 58"/>
              <p:cNvSpPr/>
              <p:nvPr/>
            </p:nvSpPr>
            <p:spPr>
              <a:xfrm flipH="1">
                <a:off x="8152746" y="5408358"/>
                <a:ext cx="403825" cy="4571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="1" dirty="0"/>
              </a:p>
            </p:txBody>
          </p:sp>
        </p:grpSp>
        <p:grpSp>
          <p:nvGrpSpPr>
            <p:cNvPr id="61" name="グループ化 60"/>
            <p:cNvGrpSpPr/>
            <p:nvPr/>
          </p:nvGrpSpPr>
          <p:grpSpPr>
            <a:xfrm flipH="1" flipV="1">
              <a:off x="6260064" y="4429298"/>
              <a:ext cx="3119834" cy="269940"/>
              <a:chOff x="6260064" y="5273388"/>
              <a:chExt cx="3119834" cy="269940"/>
            </a:xfrm>
          </p:grpSpPr>
          <p:grpSp>
            <p:nvGrpSpPr>
              <p:cNvPr id="62" name="グループ化 61"/>
              <p:cNvGrpSpPr/>
              <p:nvPr/>
            </p:nvGrpSpPr>
            <p:grpSpPr>
              <a:xfrm>
                <a:off x="6260064" y="5273388"/>
                <a:ext cx="1892682" cy="269940"/>
                <a:chOff x="6314206" y="5257858"/>
                <a:chExt cx="1892682" cy="269940"/>
              </a:xfrm>
            </p:grpSpPr>
            <p:sp>
              <p:nvSpPr>
                <p:cNvPr id="65" name="正方形/長方形 64"/>
                <p:cNvSpPr/>
                <p:nvPr/>
              </p:nvSpPr>
              <p:spPr>
                <a:xfrm>
                  <a:off x="6314206" y="5482079"/>
                  <a:ext cx="823327" cy="45719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6" name="正方形/長方形 65"/>
                <p:cNvSpPr/>
                <p:nvPr/>
              </p:nvSpPr>
              <p:spPr>
                <a:xfrm>
                  <a:off x="7541358" y="5257858"/>
                  <a:ext cx="665530" cy="45719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7" name="正方形/長方形 66"/>
                <p:cNvSpPr/>
                <p:nvPr/>
              </p:nvSpPr>
              <p:spPr>
                <a:xfrm>
                  <a:off x="7137533" y="5392828"/>
                  <a:ext cx="403825" cy="45719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b="1" dirty="0"/>
                </a:p>
              </p:txBody>
            </p:sp>
          </p:grpSp>
          <p:sp>
            <p:nvSpPr>
              <p:cNvPr id="63" name="正方形/長方形 62"/>
              <p:cNvSpPr/>
              <p:nvPr/>
            </p:nvSpPr>
            <p:spPr>
              <a:xfrm flipH="1">
                <a:off x="8556571" y="5497609"/>
                <a:ext cx="823327" cy="4571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4" name="正方形/長方形 63"/>
              <p:cNvSpPr/>
              <p:nvPr/>
            </p:nvSpPr>
            <p:spPr>
              <a:xfrm flipH="1">
                <a:off x="8152746" y="5408358"/>
                <a:ext cx="403825" cy="4571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="1" dirty="0"/>
              </a:p>
            </p:txBody>
          </p:sp>
        </p:grpSp>
        <p:cxnSp>
          <p:nvCxnSpPr>
            <p:cNvPr id="69" name="直線コネクタ 68"/>
            <p:cNvCxnSpPr/>
            <p:nvPr/>
          </p:nvCxnSpPr>
          <p:spPr>
            <a:xfrm>
              <a:off x="7304809" y="4403462"/>
              <a:ext cx="990600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8" name="グループ化 87"/>
            <p:cNvGrpSpPr/>
            <p:nvPr/>
          </p:nvGrpSpPr>
          <p:grpSpPr>
            <a:xfrm>
              <a:off x="7168125" y="3839027"/>
              <a:ext cx="1263968" cy="568122"/>
              <a:chOff x="7183474" y="3811807"/>
              <a:chExt cx="1263968" cy="568122"/>
            </a:xfrm>
          </p:grpSpPr>
          <p:grpSp>
            <p:nvGrpSpPr>
              <p:cNvPr id="78" name="グループ化 77"/>
              <p:cNvGrpSpPr/>
              <p:nvPr/>
            </p:nvGrpSpPr>
            <p:grpSpPr>
              <a:xfrm rot="1020000">
                <a:off x="8401723" y="3811807"/>
                <a:ext cx="45719" cy="568122"/>
                <a:chOff x="8953066" y="3472543"/>
                <a:chExt cx="45719" cy="568122"/>
              </a:xfrm>
            </p:grpSpPr>
            <p:sp>
              <p:nvSpPr>
                <p:cNvPr id="71" name="正方形/長方形 70"/>
                <p:cNvSpPr/>
                <p:nvPr/>
              </p:nvSpPr>
              <p:spPr>
                <a:xfrm>
                  <a:off x="8953066" y="3472543"/>
                  <a:ext cx="45719" cy="76200"/>
                </a:xfrm>
                <a:prstGeom prst="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2" name="正方形/長方形 71"/>
                <p:cNvSpPr/>
                <p:nvPr/>
              </p:nvSpPr>
              <p:spPr>
                <a:xfrm>
                  <a:off x="8953066" y="3570927"/>
                  <a:ext cx="45719" cy="76200"/>
                </a:xfrm>
                <a:prstGeom prst="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3" name="正方形/長方形 72"/>
                <p:cNvSpPr/>
                <p:nvPr/>
              </p:nvSpPr>
              <p:spPr>
                <a:xfrm>
                  <a:off x="8953066" y="3669311"/>
                  <a:ext cx="45719" cy="76200"/>
                </a:xfrm>
                <a:prstGeom prst="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5" name="正方形/長方形 74"/>
                <p:cNvSpPr/>
                <p:nvPr/>
              </p:nvSpPr>
              <p:spPr>
                <a:xfrm>
                  <a:off x="8953066" y="3767695"/>
                  <a:ext cx="45719" cy="76200"/>
                </a:xfrm>
                <a:prstGeom prst="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6" name="正方形/長方形 75"/>
                <p:cNvSpPr/>
                <p:nvPr/>
              </p:nvSpPr>
              <p:spPr>
                <a:xfrm>
                  <a:off x="8953066" y="3866079"/>
                  <a:ext cx="45719" cy="76200"/>
                </a:xfrm>
                <a:prstGeom prst="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7" name="正方形/長方形 76"/>
                <p:cNvSpPr/>
                <p:nvPr/>
              </p:nvSpPr>
              <p:spPr>
                <a:xfrm>
                  <a:off x="8953066" y="3964465"/>
                  <a:ext cx="45719" cy="76200"/>
                </a:xfrm>
                <a:prstGeom prst="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81" name="グループ化 80"/>
              <p:cNvGrpSpPr/>
              <p:nvPr/>
            </p:nvGrpSpPr>
            <p:grpSpPr>
              <a:xfrm rot="20580000" flipH="1">
                <a:off x="7183474" y="3811807"/>
                <a:ext cx="45719" cy="568122"/>
                <a:chOff x="8953066" y="3472543"/>
                <a:chExt cx="45719" cy="568122"/>
              </a:xfrm>
            </p:grpSpPr>
            <p:sp>
              <p:nvSpPr>
                <p:cNvPr id="82" name="正方形/長方形 81"/>
                <p:cNvSpPr/>
                <p:nvPr/>
              </p:nvSpPr>
              <p:spPr>
                <a:xfrm>
                  <a:off x="8953066" y="3472543"/>
                  <a:ext cx="45719" cy="76200"/>
                </a:xfrm>
                <a:prstGeom prst="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3" name="正方形/長方形 82"/>
                <p:cNvSpPr/>
                <p:nvPr/>
              </p:nvSpPr>
              <p:spPr>
                <a:xfrm>
                  <a:off x="8953066" y="3570927"/>
                  <a:ext cx="45719" cy="76200"/>
                </a:xfrm>
                <a:prstGeom prst="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4" name="正方形/長方形 83"/>
                <p:cNvSpPr/>
                <p:nvPr/>
              </p:nvSpPr>
              <p:spPr>
                <a:xfrm>
                  <a:off x="8953066" y="3669311"/>
                  <a:ext cx="45719" cy="76200"/>
                </a:xfrm>
                <a:prstGeom prst="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5" name="正方形/長方形 84"/>
                <p:cNvSpPr/>
                <p:nvPr/>
              </p:nvSpPr>
              <p:spPr>
                <a:xfrm>
                  <a:off x="8953066" y="3767695"/>
                  <a:ext cx="45719" cy="76200"/>
                </a:xfrm>
                <a:prstGeom prst="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6" name="正方形/長方形 85"/>
                <p:cNvSpPr/>
                <p:nvPr/>
              </p:nvSpPr>
              <p:spPr>
                <a:xfrm>
                  <a:off x="8953066" y="3866079"/>
                  <a:ext cx="45719" cy="76200"/>
                </a:xfrm>
                <a:prstGeom prst="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7" name="正方形/長方形 86"/>
                <p:cNvSpPr/>
                <p:nvPr/>
              </p:nvSpPr>
              <p:spPr>
                <a:xfrm>
                  <a:off x="8953066" y="3964465"/>
                  <a:ext cx="45719" cy="76200"/>
                </a:xfrm>
                <a:prstGeom prst="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98" name="グループ化 97"/>
            <p:cNvGrpSpPr/>
            <p:nvPr/>
          </p:nvGrpSpPr>
          <p:grpSpPr>
            <a:xfrm>
              <a:off x="7182302" y="3781646"/>
              <a:ext cx="1235614" cy="45719"/>
              <a:chOff x="7183766" y="3781646"/>
              <a:chExt cx="1235614" cy="45719"/>
            </a:xfrm>
          </p:grpSpPr>
          <p:sp>
            <p:nvSpPr>
              <p:cNvPr id="89" name="正方形/長方形 88"/>
              <p:cNvSpPr/>
              <p:nvPr/>
            </p:nvSpPr>
            <p:spPr>
              <a:xfrm rot="5400000">
                <a:off x="7199006" y="3766406"/>
                <a:ext cx="45719" cy="762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0" name="正方形/長方形 89"/>
              <p:cNvSpPr/>
              <p:nvPr/>
            </p:nvSpPr>
            <p:spPr>
              <a:xfrm rot="5400000">
                <a:off x="7343933" y="3766406"/>
                <a:ext cx="45719" cy="762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1" name="正方形/長方形 90"/>
              <p:cNvSpPr/>
              <p:nvPr/>
            </p:nvSpPr>
            <p:spPr>
              <a:xfrm rot="5400000">
                <a:off x="7488860" y="3766406"/>
                <a:ext cx="45719" cy="762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2" name="正方形/長方形 91"/>
              <p:cNvSpPr/>
              <p:nvPr/>
            </p:nvSpPr>
            <p:spPr>
              <a:xfrm rot="5400000">
                <a:off x="7633787" y="3766406"/>
                <a:ext cx="45719" cy="762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3" name="正方形/長方形 92"/>
              <p:cNvSpPr/>
              <p:nvPr/>
            </p:nvSpPr>
            <p:spPr>
              <a:xfrm rot="5400000">
                <a:off x="7778714" y="3766406"/>
                <a:ext cx="45719" cy="762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4" name="正方形/長方形 93"/>
              <p:cNvSpPr/>
              <p:nvPr/>
            </p:nvSpPr>
            <p:spPr>
              <a:xfrm rot="5400000">
                <a:off x="7923641" y="3766406"/>
                <a:ext cx="45719" cy="762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5" name="正方形/長方形 94"/>
              <p:cNvSpPr/>
              <p:nvPr/>
            </p:nvSpPr>
            <p:spPr>
              <a:xfrm rot="5400000">
                <a:off x="8068568" y="3766406"/>
                <a:ext cx="45719" cy="762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6" name="正方形/長方形 95"/>
              <p:cNvSpPr/>
              <p:nvPr/>
            </p:nvSpPr>
            <p:spPr>
              <a:xfrm rot="5400000">
                <a:off x="8213495" y="3766406"/>
                <a:ext cx="45719" cy="762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7" name="正方形/長方形 96"/>
              <p:cNvSpPr/>
              <p:nvPr/>
            </p:nvSpPr>
            <p:spPr>
              <a:xfrm rot="5400000">
                <a:off x="8358420" y="3766406"/>
                <a:ext cx="45719" cy="762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102" name="直線矢印コネクタ 101"/>
            <p:cNvCxnSpPr>
              <a:stCxn id="104" idx="0"/>
            </p:cNvCxnSpPr>
            <p:nvPr/>
          </p:nvCxnSpPr>
          <p:spPr>
            <a:xfrm flipV="1">
              <a:off x="7805057" y="4307335"/>
              <a:ext cx="391733" cy="645666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  <a:effectLst>
              <a:glow rad="25400">
                <a:schemeClr val="tx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フリーフォーム 103"/>
            <p:cNvSpPr/>
            <p:nvPr/>
          </p:nvSpPr>
          <p:spPr>
            <a:xfrm>
              <a:off x="6640286" y="4953001"/>
              <a:ext cx="1164771" cy="361496"/>
            </a:xfrm>
            <a:custGeom>
              <a:avLst/>
              <a:gdLst>
                <a:gd name="connsiteX0" fmla="*/ 1074057 w 1074057"/>
                <a:gd name="connsiteY0" fmla="*/ 10886 h 355600"/>
                <a:gd name="connsiteX1" fmla="*/ 889000 w 1074057"/>
                <a:gd name="connsiteY1" fmla="*/ 254000 h 355600"/>
                <a:gd name="connsiteX2" fmla="*/ 667657 w 1074057"/>
                <a:gd name="connsiteY2" fmla="*/ 0 h 355600"/>
                <a:gd name="connsiteX3" fmla="*/ 221343 w 1074057"/>
                <a:gd name="connsiteY3" fmla="*/ 355600 h 355600"/>
                <a:gd name="connsiteX4" fmla="*/ 0 w 1074057"/>
                <a:gd name="connsiteY4" fmla="*/ 221343 h 355600"/>
                <a:gd name="connsiteX0" fmla="*/ 1074057 w 1074057"/>
                <a:gd name="connsiteY0" fmla="*/ 10886 h 355600"/>
                <a:gd name="connsiteX1" fmla="*/ 834572 w 1074057"/>
                <a:gd name="connsiteY1" fmla="*/ 254000 h 355600"/>
                <a:gd name="connsiteX2" fmla="*/ 667657 w 1074057"/>
                <a:gd name="connsiteY2" fmla="*/ 0 h 355600"/>
                <a:gd name="connsiteX3" fmla="*/ 221343 w 1074057"/>
                <a:gd name="connsiteY3" fmla="*/ 355600 h 355600"/>
                <a:gd name="connsiteX4" fmla="*/ 0 w 1074057"/>
                <a:gd name="connsiteY4" fmla="*/ 221343 h 355600"/>
                <a:gd name="connsiteX0" fmla="*/ 1074057 w 1074057"/>
                <a:gd name="connsiteY0" fmla="*/ 0 h 344714"/>
                <a:gd name="connsiteX1" fmla="*/ 834572 w 1074057"/>
                <a:gd name="connsiteY1" fmla="*/ 243114 h 344714"/>
                <a:gd name="connsiteX2" fmla="*/ 468086 w 1074057"/>
                <a:gd name="connsiteY2" fmla="*/ 10885 h 344714"/>
                <a:gd name="connsiteX3" fmla="*/ 221343 w 1074057"/>
                <a:gd name="connsiteY3" fmla="*/ 344714 h 344714"/>
                <a:gd name="connsiteX4" fmla="*/ 0 w 1074057"/>
                <a:gd name="connsiteY4" fmla="*/ 210457 h 344714"/>
                <a:gd name="connsiteX0" fmla="*/ 1074057 w 1074057"/>
                <a:gd name="connsiteY0" fmla="*/ 10886 h 355600"/>
                <a:gd name="connsiteX1" fmla="*/ 834572 w 1074057"/>
                <a:gd name="connsiteY1" fmla="*/ 254000 h 355600"/>
                <a:gd name="connsiteX2" fmla="*/ 584200 w 1074057"/>
                <a:gd name="connsiteY2" fmla="*/ 0 h 355600"/>
                <a:gd name="connsiteX3" fmla="*/ 221343 w 1074057"/>
                <a:gd name="connsiteY3" fmla="*/ 355600 h 355600"/>
                <a:gd name="connsiteX4" fmla="*/ 0 w 1074057"/>
                <a:gd name="connsiteY4" fmla="*/ 221343 h 355600"/>
                <a:gd name="connsiteX0" fmla="*/ 1074057 w 1074057"/>
                <a:gd name="connsiteY0" fmla="*/ 10886 h 366485"/>
                <a:gd name="connsiteX1" fmla="*/ 834572 w 1074057"/>
                <a:gd name="connsiteY1" fmla="*/ 254000 h 366485"/>
                <a:gd name="connsiteX2" fmla="*/ 584200 w 1074057"/>
                <a:gd name="connsiteY2" fmla="*/ 0 h 366485"/>
                <a:gd name="connsiteX3" fmla="*/ 203200 w 1074057"/>
                <a:gd name="connsiteY3" fmla="*/ 366485 h 366485"/>
                <a:gd name="connsiteX4" fmla="*/ 0 w 1074057"/>
                <a:gd name="connsiteY4" fmla="*/ 221343 h 366485"/>
                <a:gd name="connsiteX0" fmla="*/ 1074057 w 1074057"/>
                <a:gd name="connsiteY0" fmla="*/ 10886 h 362857"/>
                <a:gd name="connsiteX1" fmla="*/ 834572 w 1074057"/>
                <a:gd name="connsiteY1" fmla="*/ 254000 h 362857"/>
                <a:gd name="connsiteX2" fmla="*/ 584200 w 1074057"/>
                <a:gd name="connsiteY2" fmla="*/ 0 h 362857"/>
                <a:gd name="connsiteX3" fmla="*/ 174172 w 1074057"/>
                <a:gd name="connsiteY3" fmla="*/ 362857 h 362857"/>
                <a:gd name="connsiteX4" fmla="*/ 0 w 1074057"/>
                <a:gd name="connsiteY4" fmla="*/ 221343 h 362857"/>
                <a:gd name="connsiteX0" fmla="*/ 1113971 w 1113971"/>
                <a:gd name="connsiteY0" fmla="*/ 10886 h 362857"/>
                <a:gd name="connsiteX1" fmla="*/ 874486 w 1113971"/>
                <a:gd name="connsiteY1" fmla="*/ 254000 h 362857"/>
                <a:gd name="connsiteX2" fmla="*/ 624114 w 1113971"/>
                <a:gd name="connsiteY2" fmla="*/ 0 h 362857"/>
                <a:gd name="connsiteX3" fmla="*/ 214086 w 1113971"/>
                <a:gd name="connsiteY3" fmla="*/ 362857 h 362857"/>
                <a:gd name="connsiteX4" fmla="*/ 0 w 1113971"/>
                <a:gd name="connsiteY4" fmla="*/ 221343 h 362857"/>
                <a:gd name="connsiteX0" fmla="*/ 1113971 w 1113971"/>
                <a:gd name="connsiteY0" fmla="*/ 10886 h 373742"/>
                <a:gd name="connsiteX1" fmla="*/ 874486 w 1113971"/>
                <a:gd name="connsiteY1" fmla="*/ 254000 h 373742"/>
                <a:gd name="connsiteX2" fmla="*/ 624114 w 1113971"/>
                <a:gd name="connsiteY2" fmla="*/ 0 h 373742"/>
                <a:gd name="connsiteX3" fmla="*/ 159657 w 1113971"/>
                <a:gd name="connsiteY3" fmla="*/ 373742 h 373742"/>
                <a:gd name="connsiteX4" fmla="*/ 0 w 1113971"/>
                <a:gd name="connsiteY4" fmla="*/ 221343 h 373742"/>
                <a:gd name="connsiteX0" fmla="*/ 1164771 w 1164771"/>
                <a:gd name="connsiteY0" fmla="*/ 10886 h 373742"/>
                <a:gd name="connsiteX1" fmla="*/ 925286 w 1164771"/>
                <a:gd name="connsiteY1" fmla="*/ 254000 h 373742"/>
                <a:gd name="connsiteX2" fmla="*/ 674914 w 1164771"/>
                <a:gd name="connsiteY2" fmla="*/ 0 h 373742"/>
                <a:gd name="connsiteX3" fmla="*/ 210457 w 1164771"/>
                <a:gd name="connsiteY3" fmla="*/ 373742 h 373742"/>
                <a:gd name="connsiteX4" fmla="*/ 0 w 1164771"/>
                <a:gd name="connsiteY4" fmla="*/ 228600 h 373742"/>
                <a:gd name="connsiteX0" fmla="*/ 1164771 w 1164771"/>
                <a:gd name="connsiteY0" fmla="*/ 0 h 362856"/>
                <a:gd name="connsiteX1" fmla="*/ 925286 w 1164771"/>
                <a:gd name="connsiteY1" fmla="*/ 243114 h 362856"/>
                <a:gd name="connsiteX2" fmla="*/ 551542 w 1164771"/>
                <a:gd name="connsiteY2" fmla="*/ 14514 h 362856"/>
                <a:gd name="connsiteX3" fmla="*/ 210457 w 1164771"/>
                <a:gd name="connsiteY3" fmla="*/ 362856 h 362856"/>
                <a:gd name="connsiteX4" fmla="*/ 0 w 1164771"/>
                <a:gd name="connsiteY4" fmla="*/ 217714 h 362856"/>
                <a:gd name="connsiteX0" fmla="*/ 1164771 w 1164771"/>
                <a:gd name="connsiteY0" fmla="*/ 0 h 362856"/>
                <a:gd name="connsiteX1" fmla="*/ 925286 w 1164771"/>
                <a:gd name="connsiteY1" fmla="*/ 243114 h 362856"/>
                <a:gd name="connsiteX2" fmla="*/ 558799 w 1164771"/>
                <a:gd name="connsiteY2" fmla="*/ 14514 h 362856"/>
                <a:gd name="connsiteX3" fmla="*/ 210457 w 1164771"/>
                <a:gd name="connsiteY3" fmla="*/ 362856 h 362856"/>
                <a:gd name="connsiteX4" fmla="*/ 0 w 1164771"/>
                <a:gd name="connsiteY4" fmla="*/ 217714 h 362856"/>
                <a:gd name="connsiteX0" fmla="*/ 1164771 w 1164771"/>
                <a:gd name="connsiteY0" fmla="*/ 0 h 362856"/>
                <a:gd name="connsiteX1" fmla="*/ 863600 w 1164771"/>
                <a:gd name="connsiteY1" fmla="*/ 246742 h 362856"/>
                <a:gd name="connsiteX2" fmla="*/ 558799 w 1164771"/>
                <a:gd name="connsiteY2" fmla="*/ 14514 h 362856"/>
                <a:gd name="connsiteX3" fmla="*/ 210457 w 1164771"/>
                <a:gd name="connsiteY3" fmla="*/ 362856 h 362856"/>
                <a:gd name="connsiteX4" fmla="*/ 0 w 1164771"/>
                <a:gd name="connsiteY4" fmla="*/ 217714 h 362856"/>
                <a:gd name="connsiteX0" fmla="*/ 1164771 w 1164771"/>
                <a:gd name="connsiteY0" fmla="*/ 0 h 362856"/>
                <a:gd name="connsiteX1" fmla="*/ 863600 w 1164771"/>
                <a:gd name="connsiteY1" fmla="*/ 246742 h 362856"/>
                <a:gd name="connsiteX2" fmla="*/ 558799 w 1164771"/>
                <a:gd name="connsiteY2" fmla="*/ 14514 h 362856"/>
                <a:gd name="connsiteX3" fmla="*/ 210457 w 1164771"/>
                <a:gd name="connsiteY3" fmla="*/ 362856 h 362856"/>
                <a:gd name="connsiteX4" fmla="*/ 0 w 1164771"/>
                <a:gd name="connsiteY4" fmla="*/ 217714 h 362856"/>
                <a:gd name="connsiteX0" fmla="*/ 1164771 w 1164771"/>
                <a:gd name="connsiteY0" fmla="*/ 0 h 362856"/>
                <a:gd name="connsiteX1" fmla="*/ 863600 w 1164771"/>
                <a:gd name="connsiteY1" fmla="*/ 246742 h 362856"/>
                <a:gd name="connsiteX2" fmla="*/ 558799 w 1164771"/>
                <a:gd name="connsiteY2" fmla="*/ 14514 h 362856"/>
                <a:gd name="connsiteX3" fmla="*/ 210457 w 1164771"/>
                <a:gd name="connsiteY3" fmla="*/ 362856 h 362856"/>
                <a:gd name="connsiteX4" fmla="*/ 0 w 1164771"/>
                <a:gd name="connsiteY4" fmla="*/ 217714 h 362856"/>
                <a:gd name="connsiteX0" fmla="*/ 1164771 w 1164771"/>
                <a:gd name="connsiteY0" fmla="*/ 0 h 362856"/>
                <a:gd name="connsiteX1" fmla="*/ 863600 w 1164771"/>
                <a:gd name="connsiteY1" fmla="*/ 246742 h 362856"/>
                <a:gd name="connsiteX2" fmla="*/ 558799 w 1164771"/>
                <a:gd name="connsiteY2" fmla="*/ 14514 h 362856"/>
                <a:gd name="connsiteX3" fmla="*/ 210457 w 1164771"/>
                <a:gd name="connsiteY3" fmla="*/ 362856 h 362856"/>
                <a:gd name="connsiteX4" fmla="*/ 0 w 1164771"/>
                <a:gd name="connsiteY4" fmla="*/ 217714 h 362856"/>
                <a:gd name="connsiteX0" fmla="*/ 1164771 w 1164771"/>
                <a:gd name="connsiteY0" fmla="*/ 0 h 362856"/>
                <a:gd name="connsiteX1" fmla="*/ 863600 w 1164771"/>
                <a:gd name="connsiteY1" fmla="*/ 246742 h 362856"/>
                <a:gd name="connsiteX2" fmla="*/ 558799 w 1164771"/>
                <a:gd name="connsiteY2" fmla="*/ 14514 h 362856"/>
                <a:gd name="connsiteX3" fmla="*/ 210457 w 1164771"/>
                <a:gd name="connsiteY3" fmla="*/ 362856 h 362856"/>
                <a:gd name="connsiteX4" fmla="*/ 0 w 1164771"/>
                <a:gd name="connsiteY4" fmla="*/ 217714 h 362856"/>
                <a:gd name="connsiteX0" fmla="*/ 1164771 w 1164771"/>
                <a:gd name="connsiteY0" fmla="*/ 0 h 362856"/>
                <a:gd name="connsiteX1" fmla="*/ 889000 w 1164771"/>
                <a:gd name="connsiteY1" fmla="*/ 246742 h 362856"/>
                <a:gd name="connsiteX2" fmla="*/ 558799 w 1164771"/>
                <a:gd name="connsiteY2" fmla="*/ 14514 h 362856"/>
                <a:gd name="connsiteX3" fmla="*/ 210457 w 1164771"/>
                <a:gd name="connsiteY3" fmla="*/ 362856 h 362856"/>
                <a:gd name="connsiteX4" fmla="*/ 0 w 1164771"/>
                <a:gd name="connsiteY4" fmla="*/ 217714 h 362856"/>
                <a:gd name="connsiteX0" fmla="*/ 1164771 w 1164771"/>
                <a:gd name="connsiteY0" fmla="*/ 0 h 362856"/>
                <a:gd name="connsiteX1" fmla="*/ 889000 w 1164771"/>
                <a:gd name="connsiteY1" fmla="*/ 246742 h 362856"/>
                <a:gd name="connsiteX2" fmla="*/ 558799 w 1164771"/>
                <a:gd name="connsiteY2" fmla="*/ 14514 h 362856"/>
                <a:gd name="connsiteX3" fmla="*/ 210457 w 1164771"/>
                <a:gd name="connsiteY3" fmla="*/ 362856 h 362856"/>
                <a:gd name="connsiteX4" fmla="*/ 0 w 1164771"/>
                <a:gd name="connsiteY4" fmla="*/ 217714 h 362856"/>
                <a:gd name="connsiteX0" fmla="*/ 1164771 w 1164771"/>
                <a:gd name="connsiteY0" fmla="*/ 0 h 362856"/>
                <a:gd name="connsiteX1" fmla="*/ 889000 w 1164771"/>
                <a:gd name="connsiteY1" fmla="*/ 246742 h 362856"/>
                <a:gd name="connsiteX2" fmla="*/ 558799 w 1164771"/>
                <a:gd name="connsiteY2" fmla="*/ 14514 h 362856"/>
                <a:gd name="connsiteX3" fmla="*/ 210457 w 1164771"/>
                <a:gd name="connsiteY3" fmla="*/ 362856 h 362856"/>
                <a:gd name="connsiteX4" fmla="*/ 0 w 1164771"/>
                <a:gd name="connsiteY4" fmla="*/ 217714 h 362856"/>
                <a:gd name="connsiteX0" fmla="*/ 1164771 w 1164771"/>
                <a:gd name="connsiteY0" fmla="*/ 0 h 362856"/>
                <a:gd name="connsiteX1" fmla="*/ 889000 w 1164771"/>
                <a:gd name="connsiteY1" fmla="*/ 246742 h 362856"/>
                <a:gd name="connsiteX2" fmla="*/ 558799 w 1164771"/>
                <a:gd name="connsiteY2" fmla="*/ 14514 h 362856"/>
                <a:gd name="connsiteX3" fmla="*/ 210457 w 1164771"/>
                <a:gd name="connsiteY3" fmla="*/ 362856 h 362856"/>
                <a:gd name="connsiteX4" fmla="*/ 0 w 1164771"/>
                <a:gd name="connsiteY4" fmla="*/ 217714 h 362856"/>
                <a:gd name="connsiteX0" fmla="*/ 1164771 w 1164771"/>
                <a:gd name="connsiteY0" fmla="*/ 0 h 362856"/>
                <a:gd name="connsiteX1" fmla="*/ 889000 w 1164771"/>
                <a:gd name="connsiteY1" fmla="*/ 246742 h 362856"/>
                <a:gd name="connsiteX2" fmla="*/ 558799 w 1164771"/>
                <a:gd name="connsiteY2" fmla="*/ 14514 h 362856"/>
                <a:gd name="connsiteX3" fmla="*/ 210457 w 1164771"/>
                <a:gd name="connsiteY3" fmla="*/ 362856 h 362856"/>
                <a:gd name="connsiteX4" fmla="*/ 0 w 1164771"/>
                <a:gd name="connsiteY4" fmla="*/ 217714 h 362856"/>
                <a:gd name="connsiteX0" fmla="*/ 1164771 w 1164771"/>
                <a:gd name="connsiteY0" fmla="*/ 0 h 362856"/>
                <a:gd name="connsiteX1" fmla="*/ 889000 w 1164771"/>
                <a:gd name="connsiteY1" fmla="*/ 246742 h 362856"/>
                <a:gd name="connsiteX2" fmla="*/ 558799 w 1164771"/>
                <a:gd name="connsiteY2" fmla="*/ 14514 h 362856"/>
                <a:gd name="connsiteX3" fmla="*/ 210457 w 1164771"/>
                <a:gd name="connsiteY3" fmla="*/ 362856 h 362856"/>
                <a:gd name="connsiteX4" fmla="*/ 0 w 1164771"/>
                <a:gd name="connsiteY4" fmla="*/ 217714 h 362856"/>
                <a:gd name="connsiteX0" fmla="*/ 1164771 w 1164771"/>
                <a:gd name="connsiteY0" fmla="*/ 0 h 362856"/>
                <a:gd name="connsiteX1" fmla="*/ 889000 w 1164771"/>
                <a:gd name="connsiteY1" fmla="*/ 246742 h 362856"/>
                <a:gd name="connsiteX2" fmla="*/ 558799 w 1164771"/>
                <a:gd name="connsiteY2" fmla="*/ 14514 h 362856"/>
                <a:gd name="connsiteX3" fmla="*/ 210457 w 1164771"/>
                <a:gd name="connsiteY3" fmla="*/ 362856 h 362856"/>
                <a:gd name="connsiteX4" fmla="*/ 0 w 1164771"/>
                <a:gd name="connsiteY4" fmla="*/ 217714 h 362856"/>
                <a:gd name="connsiteX0" fmla="*/ 1164771 w 1164771"/>
                <a:gd name="connsiteY0" fmla="*/ 0 h 362856"/>
                <a:gd name="connsiteX1" fmla="*/ 899885 w 1164771"/>
                <a:gd name="connsiteY1" fmla="*/ 248103 h 362856"/>
                <a:gd name="connsiteX2" fmla="*/ 558799 w 1164771"/>
                <a:gd name="connsiteY2" fmla="*/ 14514 h 362856"/>
                <a:gd name="connsiteX3" fmla="*/ 210457 w 1164771"/>
                <a:gd name="connsiteY3" fmla="*/ 362856 h 362856"/>
                <a:gd name="connsiteX4" fmla="*/ 0 w 1164771"/>
                <a:gd name="connsiteY4" fmla="*/ 217714 h 362856"/>
                <a:gd name="connsiteX0" fmla="*/ 1164771 w 1164771"/>
                <a:gd name="connsiteY0" fmla="*/ 0 h 362856"/>
                <a:gd name="connsiteX1" fmla="*/ 899885 w 1164771"/>
                <a:gd name="connsiteY1" fmla="*/ 248103 h 362856"/>
                <a:gd name="connsiteX2" fmla="*/ 558799 w 1164771"/>
                <a:gd name="connsiteY2" fmla="*/ 14514 h 362856"/>
                <a:gd name="connsiteX3" fmla="*/ 210457 w 1164771"/>
                <a:gd name="connsiteY3" fmla="*/ 362856 h 362856"/>
                <a:gd name="connsiteX4" fmla="*/ 0 w 1164771"/>
                <a:gd name="connsiteY4" fmla="*/ 217714 h 362856"/>
                <a:gd name="connsiteX0" fmla="*/ 1164771 w 1164771"/>
                <a:gd name="connsiteY0" fmla="*/ 0 h 362856"/>
                <a:gd name="connsiteX1" fmla="*/ 905328 w 1164771"/>
                <a:gd name="connsiteY1" fmla="*/ 248103 h 362856"/>
                <a:gd name="connsiteX2" fmla="*/ 558799 w 1164771"/>
                <a:gd name="connsiteY2" fmla="*/ 14514 h 362856"/>
                <a:gd name="connsiteX3" fmla="*/ 210457 w 1164771"/>
                <a:gd name="connsiteY3" fmla="*/ 362856 h 362856"/>
                <a:gd name="connsiteX4" fmla="*/ 0 w 1164771"/>
                <a:gd name="connsiteY4" fmla="*/ 217714 h 362856"/>
                <a:gd name="connsiteX0" fmla="*/ 1164771 w 1164771"/>
                <a:gd name="connsiteY0" fmla="*/ 0 h 362856"/>
                <a:gd name="connsiteX1" fmla="*/ 905328 w 1164771"/>
                <a:gd name="connsiteY1" fmla="*/ 248103 h 362856"/>
                <a:gd name="connsiteX2" fmla="*/ 558799 w 1164771"/>
                <a:gd name="connsiteY2" fmla="*/ 14514 h 362856"/>
                <a:gd name="connsiteX3" fmla="*/ 210457 w 1164771"/>
                <a:gd name="connsiteY3" fmla="*/ 362856 h 362856"/>
                <a:gd name="connsiteX4" fmla="*/ 0 w 1164771"/>
                <a:gd name="connsiteY4" fmla="*/ 217714 h 362856"/>
                <a:gd name="connsiteX0" fmla="*/ 1164771 w 1164771"/>
                <a:gd name="connsiteY0" fmla="*/ 0 h 362856"/>
                <a:gd name="connsiteX1" fmla="*/ 905328 w 1164771"/>
                <a:gd name="connsiteY1" fmla="*/ 248103 h 362856"/>
                <a:gd name="connsiteX2" fmla="*/ 558799 w 1164771"/>
                <a:gd name="connsiteY2" fmla="*/ 14514 h 362856"/>
                <a:gd name="connsiteX3" fmla="*/ 210457 w 1164771"/>
                <a:gd name="connsiteY3" fmla="*/ 362856 h 362856"/>
                <a:gd name="connsiteX4" fmla="*/ 0 w 1164771"/>
                <a:gd name="connsiteY4" fmla="*/ 217714 h 362856"/>
                <a:gd name="connsiteX0" fmla="*/ 1164771 w 1164771"/>
                <a:gd name="connsiteY0" fmla="*/ 0 h 362856"/>
                <a:gd name="connsiteX1" fmla="*/ 905328 w 1164771"/>
                <a:gd name="connsiteY1" fmla="*/ 248103 h 362856"/>
                <a:gd name="connsiteX2" fmla="*/ 558799 w 1164771"/>
                <a:gd name="connsiteY2" fmla="*/ 14514 h 362856"/>
                <a:gd name="connsiteX3" fmla="*/ 210457 w 1164771"/>
                <a:gd name="connsiteY3" fmla="*/ 362856 h 362856"/>
                <a:gd name="connsiteX4" fmla="*/ 0 w 1164771"/>
                <a:gd name="connsiteY4" fmla="*/ 217714 h 362856"/>
                <a:gd name="connsiteX0" fmla="*/ 1164771 w 1164771"/>
                <a:gd name="connsiteY0" fmla="*/ 0 h 362856"/>
                <a:gd name="connsiteX1" fmla="*/ 905328 w 1164771"/>
                <a:gd name="connsiteY1" fmla="*/ 248103 h 362856"/>
                <a:gd name="connsiteX2" fmla="*/ 571045 w 1164771"/>
                <a:gd name="connsiteY2" fmla="*/ 14514 h 362856"/>
                <a:gd name="connsiteX3" fmla="*/ 210457 w 1164771"/>
                <a:gd name="connsiteY3" fmla="*/ 362856 h 362856"/>
                <a:gd name="connsiteX4" fmla="*/ 0 w 1164771"/>
                <a:gd name="connsiteY4" fmla="*/ 217714 h 362856"/>
                <a:gd name="connsiteX0" fmla="*/ 1164771 w 1164771"/>
                <a:gd name="connsiteY0" fmla="*/ 0 h 362856"/>
                <a:gd name="connsiteX1" fmla="*/ 905328 w 1164771"/>
                <a:gd name="connsiteY1" fmla="*/ 248103 h 362856"/>
                <a:gd name="connsiteX2" fmla="*/ 571045 w 1164771"/>
                <a:gd name="connsiteY2" fmla="*/ 14514 h 362856"/>
                <a:gd name="connsiteX3" fmla="*/ 210457 w 1164771"/>
                <a:gd name="connsiteY3" fmla="*/ 362856 h 362856"/>
                <a:gd name="connsiteX4" fmla="*/ 0 w 1164771"/>
                <a:gd name="connsiteY4" fmla="*/ 217714 h 362856"/>
                <a:gd name="connsiteX0" fmla="*/ 1164771 w 1164771"/>
                <a:gd name="connsiteY0" fmla="*/ 0 h 362856"/>
                <a:gd name="connsiteX1" fmla="*/ 905328 w 1164771"/>
                <a:gd name="connsiteY1" fmla="*/ 248103 h 362856"/>
                <a:gd name="connsiteX2" fmla="*/ 571045 w 1164771"/>
                <a:gd name="connsiteY2" fmla="*/ 14514 h 362856"/>
                <a:gd name="connsiteX3" fmla="*/ 210457 w 1164771"/>
                <a:gd name="connsiteY3" fmla="*/ 362856 h 362856"/>
                <a:gd name="connsiteX4" fmla="*/ 0 w 1164771"/>
                <a:gd name="connsiteY4" fmla="*/ 217714 h 362856"/>
                <a:gd name="connsiteX0" fmla="*/ 1164771 w 1164771"/>
                <a:gd name="connsiteY0" fmla="*/ 0 h 362856"/>
                <a:gd name="connsiteX1" fmla="*/ 905328 w 1164771"/>
                <a:gd name="connsiteY1" fmla="*/ 248103 h 362856"/>
                <a:gd name="connsiteX2" fmla="*/ 571045 w 1164771"/>
                <a:gd name="connsiteY2" fmla="*/ 14514 h 362856"/>
                <a:gd name="connsiteX3" fmla="*/ 210457 w 1164771"/>
                <a:gd name="connsiteY3" fmla="*/ 362856 h 362856"/>
                <a:gd name="connsiteX4" fmla="*/ 0 w 1164771"/>
                <a:gd name="connsiteY4" fmla="*/ 217714 h 362856"/>
                <a:gd name="connsiteX0" fmla="*/ 1164771 w 1164771"/>
                <a:gd name="connsiteY0" fmla="*/ 0 h 362856"/>
                <a:gd name="connsiteX1" fmla="*/ 905328 w 1164771"/>
                <a:gd name="connsiteY1" fmla="*/ 248103 h 362856"/>
                <a:gd name="connsiteX2" fmla="*/ 571045 w 1164771"/>
                <a:gd name="connsiteY2" fmla="*/ 14514 h 362856"/>
                <a:gd name="connsiteX3" fmla="*/ 210457 w 1164771"/>
                <a:gd name="connsiteY3" fmla="*/ 362856 h 362856"/>
                <a:gd name="connsiteX4" fmla="*/ 0 w 1164771"/>
                <a:gd name="connsiteY4" fmla="*/ 217714 h 362856"/>
                <a:gd name="connsiteX0" fmla="*/ 1164771 w 1164771"/>
                <a:gd name="connsiteY0" fmla="*/ 0 h 362856"/>
                <a:gd name="connsiteX1" fmla="*/ 905328 w 1164771"/>
                <a:gd name="connsiteY1" fmla="*/ 248103 h 362856"/>
                <a:gd name="connsiteX2" fmla="*/ 571045 w 1164771"/>
                <a:gd name="connsiteY2" fmla="*/ 14514 h 362856"/>
                <a:gd name="connsiteX3" fmla="*/ 210457 w 1164771"/>
                <a:gd name="connsiteY3" fmla="*/ 362856 h 362856"/>
                <a:gd name="connsiteX4" fmla="*/ 0 w 1164771"/>
                <a:gd name="connsiteY4" fmla="*/ 217714 h 362856"/>
                <a:gd name="connsiteX0" fmla="*/ 1164771 w 1164771"/>
                <a:gd name="connsiteY0" fmla="*/ 0 h 362856"/>
                <a:gd name="connsiteX1" fmla="*/ 905328 w 1164771"/>
                <a:gd name="connsiteY1" fmla="*/ 248103 h 362856"/>
                <a:gd name="connsiteX2" fmla="*/ 571045 w 1164771"/>
                <a:gd name="connsiteY2" fmla="*/ 14514 h 362856"/>
                <a:gd name="connsiteX3" fmla="*/ 210457 w 1164771"/>
                <a:gd name="connsiteY3" fmla="*/ 362856 h 362856"/>
                <a:gd name="connsiteX4" fmla="*/ 0 w 1164771"/>
                <a:gd name="connsiteY4" fmla="*/ 217714 h 362856"/>
                <a:gd name="connsiteX0" fmla="*/ 1164771 w 1164771"/>
                <a:gd name="connsiteY0" fmla="*/ 0 h 362856"/>
                <a:gd name="connsiteX1" fmla="*/ 905328 w 1164771"/>
                <a:gd name="connsiteY1" fmla="*/ 248103 h 362856"/>
                <a:gd name="connsiteX2" fmla="*/ 571045 w 1164771"/>
                <a:gd name="connsiteY2" fmla="*/ 14514 h 362856"/>
                <a:gd name="connsiteX3" fmla="*/ 210457 w 1164771"/>
                <a:gd name="connsiteY3" fmla="*/ 362856 h 362856"/>
                <a:gd name="connsiteX4" fmla="*/ 0 w 1164771"/>
                <a:gd name="connsiteY4" fmla="*/ 217714 h 362856"/>
                <a:gd name="connsiteX0" fmla="*/ 1164771 w 1164771"/>
                <a:gd name="connsiteY0" fmla="*/ 0 h 362856"/>
                <a:gd name="connsiteX1" fmla="*/ 905328 w 1164771"/>
                <a:gd name="connsiteY1" fmla="*/ 248103 h 362856"/>
                <a:gd name="connsiteX2" fmla="*/ 571045 w 1164771"/>
                <a:gd name="connsiteY2" fmla="*/ 14514 h 362856"/>
                <a:gd name="connsiteX3" fmla="*/ 210457 w 1164771"/>
                <a:gd name="connsiteY3" fmla="*/ 362856 h 362856"/>
                <a:gd name="connsiteX4" fmla="*/ 0 w 1164771"/>
                <a:gd name="connsiteY4" fmla="*/ 217714 h 362856"/>
                <a:gd name="connsiteX0" fmla="*/ 1164771 w 1164771"/>
                <a:gd name="connsiteY0" fmla="*/ 0 h 362856"/>
                <a:gd name="connsiteX1" fmla="*/ 905328 w 1164771"/>
                <a:gd name="connsiteY1" fmla="*/ 248103 h 362856"/>
                <a:gd name="connsiteX2" fmla="*/ 571045 w 1164771"/>
                <a:gd name="connsiteY2" fmla="*/ 14514 h 362856"/>
                <a:gd name="connsiteX3" fmla="*/ 210457 w 1164771"/>
                <a:gd name="connsiteY3" fmla="*/ 362856 h 362856"/>
                <a:gd name="connsiteX4" fmla="*/ 0 w 1164771"/>
                <a:gd name="connsiteY4" fmla="*/ 217714 h 362856"/>
                <a:gd name="connsiteX0" fmla="*/ 1164771 w 1164771"/>
                <a:gd name="connsiteY0" fmla="*/ 0 h 362856"/>
                <a:gd name="connsiteX1" fmla="*/ 905328 w 1164771"/>
                <a:gd name="connsiteY1" fmla="*/ 248103 h 362856"/>
                <a:gd name="connsiteX2" fmla="*/ 571045 w 1164771"/>
                <a:gd name="connsiteY2" fmla="*/ 14514 h 362856"/>
                <a:gd name="connsiteX3" fmla="*/ 210457 w 1164771"/>
                <a:gd name="connsiteY3" fmla="*/ 362856 h 362856"/>
                <a:gd name="connsiteX4" fmla="*/ 0 w 1164771"/>
                <a:gd name="connsiteY4" fmla="*/ 217714 h 362856"/>
                <a:gd name="connsiteX0" fmla="*/ 1164771 w 1164771"/>
                <a:gd name="connsiteY0" fmla="*/ 0 h 361496"/>
                <a:gd name="connsiteX1" fmla="*/ 905328 w 1164771"/>
                <a:gd name="connsiteY1" fmla="*/ 248103 h 361496"/>
                <a:gd name="connsiteX2" fmla="*/ 571045 w 1164771"/>
                <a:gd name="connsiteY2" fmla="*/ 14514 h 361496"/>
                <a:gd name="connsiteX3" fmla="*/ 184603 w 1164771"/>
                <a:gd name="connsiteY3" fmla="*/ 361496 h 361496"/>
                <a:gd name="connsiteX4" fmla="*/ 0 w 1164771"/>
                <a:gd name="connsiteY4" fmla="*/ 217714 h 361496"/>
                <a:gd name="connsiteX0" fmla="*/ 1164771 w 1164771"/>
                <a:gd name="connsiteY0" fmla="*/ 0 h 361496"/>
                <a:gd name="connsiteX1" fmla="*/ 905328 w 1164771"/>
                <a:gd name="connsiteY1" fmla="*/ 248103 h 361496"/>
                <a:gd name="connsiteX2" fmla="*/ 571045 w 1164771"/>
                <a:gd name="connsiteY2" fmla="*/ 14514 h 361496"/>
                <a:gd name="connsiteX3" fmla="*/ 184603 w 1164771"/>
                <a:gd name="connsiteY3" fmla="*/ 361496 h 361496"/>
                <a:gd name="connsiteX4" fmla="*/ 0 w 1164771"/>
                <a:gd name="connsiteY4" fmla="*/ 217714 h 361496"/>
                <a:gd name="connsiteX0" fmla="*/ 1164771 w 1164771"/>
                <a:gd name="connsiteY0" fmla="*/ 0 h 361496"/>
                <a:gd name="connsiteX1" fmla="*/ 905328 w 1164771"/>
                <a:gd name="connsiteY1" fmla="*/ 248103 h 361496"/>
                <a:gd name="connsiteX2" fmla="*/ 571045 w 1164771"/>
                <a:gd name="connsiteY2" fmla="*/ 14514 h 361496"/>
                <a:gd name="connsiteX3" fmla="*/ 184603 w 1164771"/>
                <a:gd name="connsiteY3" fmla="*/ 361496 h 361496"/>
                <a:gd name="connsiteX4" fmla="*/ 0 w 1164771"/>
                <a:gd name="connsiteY4" fmla="*/ 217714 h 361496"/>
                <a:gd name="connsiteX0" fmla="*/ 1164771 w 1164771"/>
                <a:gd name="connsiteY0" fmla="*/ 0 h 361496"/>
                <a:gd name="connsiteX1" fmla="*/ 905328 w 1164771"/>
                <a:gd name="connsiteY1" fmla="*/ 248103 h 361496"/>
                <a:gd name="connsiteX2" fmla="*/ 655128 w 1164771"/>
                <a:gd name="connsiteY2" fmla="*/ 15469 h 361496"/>
                <a:gd name="connsiteX3" fmla="*/ 184603 w 1164771"/>
                <a:gd name="connsiteY3" fmla="*/ 361496 h 361496"/>
                <a:gd name="connsiteX4" fmla="*/ 0 w 1164771"/>
                <a:gd name="connsiteY4" fmla="*/ 217714 h 361496"/>
                <a:gd name="connsiteX0" fmla="*/ 1164771 w 1164771"/>
                <a:gd name="connsiteY0" fmla="*/ 0 h 361496"/>
                <a:gd name="connsiteX1" fmla="*/ 929215 w 1164771"/>
                <a:gd name="connsiteY1" fmla="*/ 248103 h 361496"/>
                <a:gd name="connsiteX2" fmla="*/ 655128 w 1164771"/>
                <a:gd name="connsiteY2" fmla="*/ 15469 h 361496"/>
                <a:gd name="connsiteX3" fmla="*/ 184603 w 1164771"/>
                <a:gd name="connsiteY3" fmla="*/ 361496 h 361496"/>
                <a:gd name="connsiteX4" fmla="*/ 0 w 1164771"/>
                <a:gd name="connsiteY4" fmla="*/ 217714 h 361496"/>
                <a:gd name="connsiteX0" fmla="*/ 1164771 w 1164771"/>
                <a:gd name="connsiteY0" fmla="*/ 0 h 361496"/>
                <a:gd name="connsiteX1" fmla="*/ 929215 w 1164771"/>
                <a:gd name="connsiteY1" fmla="*/ 248103 h 361496"/>
                <a:gd name="connsiteX2" fmla="*/ 655128 w 1164771"/>
                <a:gd name="connsiteY2" fmla="*/ 15469 h 361496"/>
                <a:gd name="connsiteX3" fmla="*/ 184603 w 1164771"/>
                <a:gd name="connsiteY3" fmla="*/ 361496 h 361496"/>
                <a:gd name="connsiteX4" fmla="*/ 0 w 1164771"/>
                <a:gd name="connsiteY4" fmla="*/ 217714 h 361496"/>
                <a:gd name="connsiteX0" fmla="*/ 1164771 w 1164771"/>
                <a:gd name="connsiteY0" fmla="*/ 0 h 361496"/>
                <a:gd name="connsiteX1" fmla="*/ 929215 w 1164771"/>
                <a:gd name="connsiteY1" fmla="*/ 248103 h 361496"/>
                <a:gd name="connsiteX2" fmla="*/ 655128 w 1164771"/>
                <a:gd name="connsiteY2" fmla="*/ 15469 h 361496"/>
                <a:gd name="connsiteX3" fmla="*/ 184603 w 1164771"/>
                <a:gd name="connsiteY3" fmla="*/ 361496 h 361496"/>
                <a:gd name="connsiteX4" fmla="*/ 0 w 1164771"/>
                <a:gd name="connsiteY4" fmla="*/ 217714 h 361496"/>
                <a:gd name="connsiteX0" fmla="*/ 1164771 w 1164771"/>
                <a:gd name="connsiteY0" fmla="*/ 0 h 361496"/>
                <a:gd name="connsiteX1" fmla="*/ 929215 w 1164771"/>
                <a:gd name="connsiteY1" fmla="*/ 248103 h 361496"/>
                <a:gd name="connsiteX2" fmla="*/ 655128 w 1164771"/>
                <a:gd name="connsiteY2" fmla="*/ 15469 h 361496"/>
                <a:gd name="connsiteX3" fmla="*/ 184603 w 1164771"/>
                <a:gd name="connsiteY3" fmla="*/ 361496 h 361496"/>
                <a:gd name="connsiteX4" fmla="*/ 0 w 1164771"/>
                <a:gd name="connsiteY4" fmla="*/ 217714 h 361496"/>
                <a:gd name="connsiteX0" fmla="*/ 1164771 w 1164771"/>
                <a:gd name="connsiteY0" fmla="*/ 0 h 361496"/>
                <a:gd name="connsiteX1" fmla="*/ 929215 w 1164771"/>
                <a:gd name="connsiteY1" fmla="*/ 248103 h 361496"/>
                <a:gd name="connsiteX2" fmla="*/ 655128 w 1164771"/>
                <a:gd name="connsiteY2" fmla="*/ 15469 h 361496"/>
                <a:gd name="connsiteX3" fmla="*/ 184603 w 1164771"/>
                <a:gd name="connsiteY3" fmla="*/ 361496 h 361496"/>
                <a:gd name="connsiteX4" fmla="*/ 0 w 1164771"/>
                <a:gd name="connsiteY4" fmla="*/ 217714 h 361496"/>
                <a:gd name="connsiteX0" fmla="*/ 1164771 w 1164771"/>
                <a:gd name="connsiteY0" fmla="*/ 0 h 361496"/>
                <a:gd name="connsiteX1" fmla="*/ 929215 w 1164771"/>
                <a:gd name="connsiteY1" fmla="*/ 248103 h 361496"/>
                <a:gd name="connsiteX2" fmla="*/ 655128 w 1164771"/>
                <a:gd name="connsiteY2" fmla="*/ 15469 h 361496"/>
                <a:gd name="connsiteX3" fmla="*/ 184603 w 1164771"/>
                <a:gd name="connsiteY3" fmla="*/ 361496 h 361496"/>
                <a:gd name="connsiteX4" fmla="*/ 0 w 1164771"/>
                <a:gd name="connsiteY4" fmla="*/ 217714 h 361496"/>
                <a:gd name="connsiteX0" fmla="*/ 1164771 w 1164771"/>
                <a:gd name="connsiteY0" fmla="*/ 0 h 361496"/>
                <a:gd name="connsiteX1" fmla="*/ 929215 w 1164771"/>
                <a:gd name="connsiteY1" fmla="*/ 248103 h 361496"/>
                <a:gd name="connsiteX2" fmla="*/ 655128 w 1164771"/>
                <a:gd name="connsiteY2" fmla="*/ 15469 h 361496"/>
                <a:gd name="connsiteX3" fmla="*/ 184603 w 1164771"/>
                <a:gd name="connsiteY3" fmla="*/ 361496 h 361496"/>
                <a:gd name="connsiteX4" fmla="*/ 0 w 1164771"/>
                <a:gd name="connsiteY4" fmla="*/ 217714 h 361496"/>
                <a:gd name="connsiteX0" fmla="*/ 1164771 w 1164771"/>
                <a:gd name="connsiteY0" fmla="*/ 0 h 361496"/>
                <a:gd name="connsiteX1" fmla="*/ 929215 w 1164771"/>
                <a:gd name="connsiteY1" fmla="*/ 248103 h 361496"/>
                <a:gd name="connsiteX2" fmla="*/ 655128 w 1164771"/>
                <a:gd name="connsiteY2" fmla="*/ 15469 h 361496"/>
                <a:gd name="connsiteX3" fmla="*/ 184603 w 1164771"/>
                <a:gd name="connsiteY3" fmla="*/ 361496 h 361496"/>
                <a:gd name="connsiteX4" fmla="*/ 0 w 1164771"/>
                <a:gd name="connsiteY4" fmla="*/ 217714 h 361496"/>
                <a:gd name="connsiteX0" fmla="*/ 1164771 w 1164771"/>
                <a:gd name="connsiteY0" fmla="*/ 0 h 361496"/>
                <a:gd name="connsiteX1" fmla="*/ 929215 w 1164771"/>
                <a:gd name="connsiteY1" fmla="*/ 248103 h 361496"/>
                <a:gd name="connsiteX2" fmla="*/ 655128 w 1164771"/>
                <a:gd name="connsiteY2" fmla="*/ 15469 h 361496"/>
                <a:gd name="connsiteX3" fmla="*/ 184603 w 1164771"/>
                <a:gd name="connsiteY3" fmla="*/ 361496 h 361496"/>
                <a:gd name="connsiteX4" fmla="*/ 0 w 1164771"/>
                <a:gd name="connsiteY4" fmla="*/ 217714 h 361496"/>
                <a:gd name="connsiteX0" fmla="*/ 1164771 w 1164771"/>
                <a:gd name="connsiteY0" fmla="*/ 0 h 361496"/>
                <a:gd name="connsiteX1" fmla="*/ 929215 w 1164771"/>
                <a:gd name="connsiteY1" fmla="*/ 248103 h 361496"/>
                <a:gd name="connsiteX2" fmla="*/ 655128 w 1164771"/>
                <a:gd name="connsiteY2" fmla="*/ 15469 h 361496"/>
                <a:gd name="connsiteX3" fmla="*/ 184603 w 1164771"/>
                <a:gd name="connsiteY3" fmla="*/ 361496 h 361496"/>
                <a:gd name="connsiteX4" fmla="*/ 0 w 1164771"/>
                <a:gd name="connsiteY4" fmla="*/ 217714 h 361496"/>
                <a:gd name="connsiteX0" fmla="*/ 1164771 w 1164771"/>
                <a:gd name="connsiteY0" fmla="*/ 0 h 361496"/>
                <a:gd name="connsiteX1" fmla="*/ 929215 w 1164771"/>
                <a:gd name="connsiteY1" fmla="*/ 248103 h 361496"/>
                <a:gd name="connsiteX2" fmla="*/ 655128 w 1164771"/>
                <a:gd name="connsiteY2" fmla="*/ 15469 h 361496"/>
                <a:gd name="connsiteX3" fmla="*/ 184603 w 1164771"/>
                <a:gd name="connsiteY3" fmla="*/ 361496 h 361496"/>
                <a:gd name="connsiteX4" fmla="*/ 0 w 1164771"/>
                <a:gd name="connsiteY4" fmla="*/ 217714 h 361496"/>
                <a:gd name="connsiteX0" fmla="*/ 1164771 w 1164771"/>
                <a:gd name="connsiteY0" fmla="*/ 0 h 361496"/>
                <a:gd name="connsiteX1" fmla="*/ 929215 w 1164771"/>
                <a:gd name="connsiteY1" fmla="*/ 248103 h 361496"/>
                <a:gd name="connsiteX2" fmla="*/ 655128 w 1164771"/>
                <a:gd name="connsiteY2" fmla="*/ 15469 h 361496"/>
                <a:gd name="connsiteX3" fmla="*/ 184603 w 1164771"/>
                <a:gd name="connsiteY3" fmla="*/ 361496 h 361496"/>
                <a:gd name="connsiteX4" fmla="*/ 0 w 1164771"/>
                <a:gd name="connsiteY4" fmla="*/ 217714 h 361496"/>
                <a:gd name="connsiteX0" fmla="*/ 1164771 w 1164771"/>
                <a:gd name="connsiteY0" fmla="*/ 0 h 361496"/>
                <a:gd name="connsiteX1" fmla="*/ 929215 w 1164771"/>
                <a:gd name="connsiteY1" fmla="*/ 248103 h 361496"/>
                <a:gd name="connsiteX2" fmla="*/ 655128 w 1164771"/>
                <a:gd name="connsiteY2" fmla="*/ 15469 h 361496"/>
                <a:gd name="connsiteX3" fmla="*/ 184603 w 1164771"/>
                <a:gd name="connsiteY3" fmla="*/ 361496 h 361496"/>
                <a:gd name="connsiteX4" fmla="*/ 0 w 1164771"/>
                <a:gd name="connsiteY4" fmla="*/ 217714 h 361496"/>
                <a:gd name="connsiteX0" fmla="*/ 1164771 w 1164771"/>
                <a:gd name="connsiteY0" fmla="*/ 0 h 361496"/>
                <a:gd name="connsiteX1" fmla="*/ 929215 w 1164771"/>
                <a:gd name="connsiteY1" fmla="*/ 248103 h 361496"/>
                <a:gd name="connsiteX2" fmla="*/ 655128 w 1164771"/>
                <a:gd name="connsiteY2" fmla="*/ 15469 h 361496"/>
                <a:gd name="connsiteX3" fmla="*/ 184603 w 1164771"/>
                <a:gd name="connsiteY3" fmla="*/ 361496 h 361496"/>
                <a:gd name="connsiteX4" fmla="*/ 0 w 1164771"/>
                <a:gd name="connsiteY4" fmla="*/ 217714 h 361496"/>
                <a:gd name="connsiteX0" fmla="*/ 1164771 w 1164771"/>
                <a:gd name="connsiteY0" fmla="*/ 0 h 361496"/>
                <a:gd name="connsiteX1" fmla="*/ 929215 w 1164771"/>
                <a:gd name="connsiteY1" fmla="*/ 248103 h 361496"/>
                <a:gd name="connsiteX2" fmla="*/ 655128 w 1164771"/>
                <a:gd name="connsiteY2" fmla="*/ 15469 h 361496"/>
                <a:gd name="connsiteX3" fmla="*/ 184603 w 1164771"/>
                <a:gd name="connsiteY3" fmla="*/ 361496 h 361496"/>
                <a:gd name="connsiteX4" fmla="*/ 0 w 1164771"/>
                <a:gd name="connsiteY4" fmla="*/ 217714 h 361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4771" h="361496">
                  <a:moveTo>
                    <a:pt x="1164771" y="0"/>
                  </a:moveTo>
                  <a:cubicBezTo>
                    <a:pt x="1075677" y="145229"/>
                    <a:pt x="1019111" y="247691"/>
                    <a:pt x="929215" y="248103"/>
                  </a:cubicBezTo>
                  <a:cubicBezTo>
                    <a:pt x="839319" y="248515"/>
                    <a:pt x="772584" y="55787"/>
                    <a:pt x="655128" y="15469"/>
                  </a:cubicBezTo>
                  <a:cubicBezTo>
                    <a:pt x="585338" y="30510"/>
                    <a:pt x="341537" y="359682"/>
                    <a:pt x="184603" y="361496"/>
                  </a:cubicBezTo>
                  <a:cubicBezTo>
                    <a:pt x="118534" y="355297"/>
                    <a:pt x="59266" y="291948"/>
                    <a:pt x="0" y="217714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triangle" w="med" len="med"/>
            </a:ln>
            <a:effectLst>
              <a:glow rad="25400">
                <a:schemeClr val="tx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08" name="円弧 107"/>
          <p:cNvSpPr/>
          <p:nvPr/>
        </p:nvSpPr>
        <p:spPr>
          <a:xfrm>
            <a:off x="7383182" y="4416359"/>
            <a:ext cx="431665" cy="431665"/>
          </a:xfrm>
          <a:prstGeom prst="arc">
            <a:avLst>
              <a:gd name="adj1" fmla="val 5314084"/>
              <a:gd name="adj2" fmla="val 2839418"/>
            </a:avLst>
          </a:prstGeom>
          <a:ln w="76200">
            <a:gradFill flip="none" rotWithShape="1">
              <a:gsLst>
                <a:gs pos="0">
                  <a:schemeClr val="accent4">
                    <a:lumMod val="0"/>
                    <a:lumOff val="100000"/>
                    <a:alpha val="0"/>
                  </a:schemeClr>
                </a:gs>
                <a:gs pos="50000">
                  <a:schemeClr val="accent4">
                    <a:lumMod val="40000"/>
                    <a:lumOff val="60000"/>
                  </a:schemeClr>
                </a:gs>
                <a:gs pos="100000">
                  <a:schemeClr val="accent4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" name="円弧 108"/>
          <p:cNvSpPr/>
          <p:nvPr/>
        </p:nvSpPr>
        <p:spPr>
          <a:xfrm>
            <a:off x="5566839" y="5734120"/>
            <a:ext cx="431665" cy="431665"/>
          </a:xfrm>
          <a:prstGeom prst="arc">
            <a:avLst>
              <a:gd name="adj1" fmla="val 5314084"/>
              <a:gd name="adj2" fmla="val 2839418"/>
            </a:avLst>
          </a:prstGeom>
          <a:ln w="76200">
            <a:gradFill flip="none" rotWithShape="1">
              <a:gsLst>
                <a:gs pos="0">
                  <a:schemeClr val="accent4">
                    <a:lumMod val="0"/>
                    <a:lumOff val="100000"/>
                    <a:alpha val="0"/>
                  </a:schemeClr>
                </a:gs>
                <a:gs pos="50000">
                  <a:schemeClr val="accent4">
                    <a:lumMod val="40000"/>
                    <a:lumOff val="60000"/>
                  </a:schemeClr>
                </a:gs>
                <a:gs pos="100000">
                  <a:schemeClr val="accent4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" name="テキスト ボックス 109"/>
          <p:cNvSpPr txBox="1"/>
          <p:nvPr/>
        </p:nvSpPr>
        <p:spPr>
          <a:xfrm>
            <a:off x="8241765" y="3712167"/>
            <a:ext cx="1300356" cy="766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kumimoji="1" lang="en-US" altLang="ja-JP" dirty="0"/>
              <a:t>Energy</a:t>
            </a:r>
          </a:p>
          <a:p>
            <a:pPr>
              <a:lnSpc>
                <a:spcPct val="80000"/>
              </a:lnSpc>
            </a:pPr>
            <a:r>
              <a:rPr kumimoji="1" lang="en-US" altLang="ja-JP" dirty="0"/>
              <a:t>Hit position</a:t>
            </a:r>
          </a:p>
          <a:p>
            <a:pPr>
              <a:lnSpc>
                <a:spcPct val="80000"/>
              </a:lnSpc>
            </a:pPr>
            <a:r>
              <a:rPr kumimoji="1" lang="en-US" altLang="ja-JP" dirty="0"/>
              <a:t>Hit timing</a:t>
            </a:r>
            <a:endParaRPr kumimoji="1" lang="ja-JP" altLang="en-US" dirty="0"/>
          </a:p>
        </p:txBody>
      </p:sp>
      <p:sp>
        <p:nvSpPr>
          <p:cNvPr id="111" name="テキスト ボックス 110"/>
          <p:cNvSpPr txBox="1"/>
          <p:nvPr/>
        </p:nvSpPr>
        <p:spPr>
          <a:xfrm>
            <a:off x="5121464" y="6303064"/>
            <a:ext cx="1300356" cy="541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kumimoji="1" lang="en-US" altLang="ja-JP" dirty="0"/>
              <a:t>Hit position</a:t>
            </a:r>
          </a:p>
          <a:p>
            <a:pPr>
              <a:lnSpc>
                <a:spcPct val="80000"/>
              </a:lnSpc>
            </a:pPr>
            <a:r>
              <a:rPr kumimoji="1" lang="en-US" altLang="ja-JP" dirty="0"/>
              <a:t>Hit timing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540688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E9CA35-2D3C-4574-9BD3-5315D5270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3" y="331158"/>
            <a:ext cx="8752880" cy="823654"/>
          </a:xfrm>
        </p:spPr>
        <p:txBody>
          <a:bodyPr/>
          <a:lstStyle/>
          <a:p>
            <a:r>
              <a:rPr lang="en-US" altLang="ja-JP" dirty="0"/>
              <a:t>Wire conditioning, aging, &amp; additives</a:t>
            </a:r>
            <a:endParaRPr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049AE8C-96C5-49D6-8EA8-A754B4CDD6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7213" y="6412447"/>
            <a:ext cx="3343275" cy="228600"/>
          </a:xfrm>
        </p:spPr>
        <p:txBody>
          <a:bodyPr/>
          <a:lstStyle/>
          <a:p>
            <a:fld id="{C95CD240-98C7-4229-B02D-F1A2FC1A6D10}" type="datetime4">
              <a:rPr lang="en-US" altLang="ja-JP" smtClean="0"/>
              <a:pPr/>
              <a:t>September 17, 2021</a:t>
            </a:fld>
            <a:endParaRPr 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7B288D9-F328-491E-B207-D46646F3D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213" y="6554697"/>
            <a:ext cx="4086225" cy="228600"/>
          </a:xfrm>
        </p:spPr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4B1C7DC-DE3F-40BA-8266-FD7BDF07D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6542" y="14445"/>
            <a:ext cx="1088571" cy="82365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9" name="コンテンツ プレースホルダー 8">
            <a:extLst>
              <a:ext uri="{FF2B5EF4-FFF2-40B4-BE49-F238E27FC236}">
                <a16:creationId xmlns:a16="http://schemas.microsoft.com/office/drawing/2014/main" id="{6249EC8B-F492-455D-9A20-4BA16343176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7213" y="1211262"/>
            <a:ext cx="6507180" cy="5572125"/>
          </a:xfrm>
        </p:spPr>
        <p:txBody>
          <a:bodyPr>
            <a:normAutofit/>
          </a:bodyPr>
          <a:lstStyle/>
          <a:p>
            <a:r>
              <a:rPr lang="en-US" altLang="ja-JP" dirty="0">
                <a:solidFill>
                  <a:schemeClr val="accent1"/>
                </a:solidFill>
                <a:latin typeface="Spica Neue P Bold" panose="02000803000000000000" pitchFamily="2" charset="-128"/>
                <a:ea typeface="Spica Neue P Bold" panose="02000803000000000000" pitchFamily="2" charset="-128"/>
              </a:rPr>
              <a:t>Conditioning </a:t>
            </a:r>
            <a:r>
              <a:rPr lang="en-US" altLang="ja-JP" dirty="0">
                <a:solidFill>
                  <a:schemeClr val="accent1"/>
                </a:solidFill>
                <a:latin typeface="+mn-lt"/>
                <a:ea typeface="Spica Neue P Bold" panose="02000803000000000000" pitchFamily="2" charset="-128"/>
              </a:rPr>
              <a:t>(HV training)</a:t>
            </a:r>
          </a:p>
          <a:p>
            <a:pPr marL="0" lvl="1" indent="0">
              <a:buNone/>
            </a:pPr>
            <a:r>
              <a:rPr lang="en-US" altLang="ja-JP" dirty="0"/>
              <a:t>Eliminate dust, contamination, deposit.</a:t>
            </a:r>
          </a:p>
          <a:p>
            <a:pPr marL="0" lvl="1" indent="0">
              <a:buNone/>
            </a:pPr>
            <a:r>
              <a:rPr lang="en-US" altLang="ja-JP" dirty="0"/>
              <a:t>Necessary to apply HV after opening chamber or after aging.</a:t>
            </a:r>
          </a:p>
          <a:p>
            <a:pPr indent="-285750">
              <a:spcBef>
                <a:spcPts val="1800"/>
              </a:spcBef>
            </a:pPr>
            <a:r>
              <a:rPr lang="en-US" altLang="ja-JP" dirty="0">
                <a:solidFill>
                  <a:schemeClr val="accent1"/>
                </a:solidFill>
                <a:latin typeface="Spica Neue P Bold" panose="02000803000000000000" pitchFamily="2" charset="-128"/>
                <a:ea typeface="Spica Neue P Bold" panose="02000803000000000000" pitchFamily="2" charset="-128"/>
              </a:rPr>
              <a:t>Wire aging </a:t>
            </a:r>
            <a:r>
              <a:rPr lang="en-US" altLang="ja-JP" sz="1600" dirty="0"/>
              <a:t>(in He:iC</a:t>
            </a:r>
            <a:r>
              <a:rPr lang="en-US" altLang="ja-JP" sz="1600" baseline="-25000" dirty="0"/>
              <a:t>4</a:t>
            </a:r>
            <a:r>
              <a:rPr lang="en-US" altLang="ja-JP" sz="1600" dirty="0"/>
              <a:t>H</a:t>
            </a:r>
            <a:r>
              <a:rPr lang="en-US" altLang="ja-JP" sz="1600" baseline="-25000" dirty="0"/>
              <a:t>10</a:t>
            </a:r>
            <a:r>
              <a:rPr lang="en-US" altLang="ja-JP" sz="1600" dirty="0"/>
              <a:t>)</a:t>
            </a:r>
            <a:endParaRPr lang="en-US" altLang="ja-JP" dirty="0"/>
          </a:p>
          <a:p>
            <a:pPr marL="0" lvl="1" indent="0">
              <a:spcAft>
                <a:spcPts val="600"/>
              </a:spcAft>
              <a:buNone/>
            </a:pPr>
            <a:r>
              <a:rPr lang="en-US" altLang="ja-JP" dirty="0"/>
              <a:t>Polymer formations by radicals (of HC) created in avalanche. </a:t>
            </a:r>
          </a:p>
          <a:p>
            <a:pPr marL="0" lvl="1" indent="0">
              <a:spcAft>
                <a:spcPts val="600"/>
              </a:spcAft>
              <a:buNone/>
            </a:pPr>
            <a:r>
              <a:rPr lang="en-US" altLang="ja-JP" dirty="0">
                <a:solidFill>
                  <a:schemeClr val="accent2"/>
                </a:solidFill>
                <a:latin typeface="Spica Neue P Bold" panose="02000803000000000000" pitchFamily="2" charset="-128"/>
                <a:ea typeface="Spica Neue P Bold" panose="02000803000000000000" pitchFamily="2" charset="-128"/>
                <a:cs typeface="Spica Neue P Bold" panose="02000803000000000000" pitchFamily="2" charset="-128"/>
              </a:rPr>
              <a:t>Anode aging</a:t>
            </a:r>
            <a:r>
              <a:rPr lang="en-US" altLang="ja-JP" dirty="0">
                <a:solidFill>
                  <a:schemeClr val="accent2"/>
                </a:solidFill>
              </a:rPr>
              <a:t>:</a:t>
            </a:r>
            <a:br>
              <a:rPr lang="en-US" altLang="ja-JP" dirty="0">
                <a:solidFill>
                  <a:schemeClr val="accent2"/>
                </a:solidFill>
              </a:rPr>
            </a:br>
            <a:r>
              <a:rPr lang="en-US" altLang="ja-JP" dirty="0"/>
              <a:t>Gain decrease (thicker wire), gain non-uniformity along wire.</a:t>
            </a:r>
          </a:p>
          <a:p>
            <a:pPr marL="0" lvl="1" indent="0">
              <a:spcAft>
                <a:spcPts val="600"/>
              </a:spcAft>
              <a:buNone/>
            </a:pPr>
            <a:r>
              <a:rPr lang="en-US" altLang="ja-JP" dirty="0">
                <a:solidFill>
                  <a:schemeClr val="accent2"/>
                </a:solidFill>
                <a:latin typeface="Spica Neue P Bold" panose="02000803000000000000" pitchFamily="2" charset="-128"/>
                <a:ea typeface="Spica Neue P Bold" panose="02000803000000000000" pitchFamily="2" charset="-128"/>
                <a:cs typeface="Spica Neue P Bold" panose="02000803000000000000" pitchFamily="2" charset="-128"/>
              </a:rPr>
              <a:t>Cathode aging:</a:t>
            </a:r>
            <a:br>
              <a:rPr lang="en-US" altLang="ja-JP" dirty="0">
                <a:solidFill>
                  <a:schemeClr val="accent2"/>
                </a:solidFill>
              </a:rPr>
            </a:br>
            <a:r>
              <a:rPr lang="en-US" altLang="ja-JP" dirty="0"/>
              <a:t>Self-sustain high current and discharge by </a:t>
            </a:r>
            <a:r>
              <a:rPr lang="en-US" altLang="ja-JP" dirty="0" err="1"/>
              <a:t>Malter</a:t>
            </a:r>
            <a:r>
              <a:rPr lang="en-US" altLang="ja-JP" dirty="0"/>
              <a:t> effect.</a:t>
            </a:r>
          </a:p>
          <a:p>
            <a:pPr indent="-285750">
              <a:spcBef>
                <a:spcPts val="1800"/>
              </a:spcBef>
            </a:pPr>
            <a:r>
              <a:rPr lang="en-US" altLang="ja-JP" dirty="0">
                <a:solidFill>
                  <a:schemeClr val="accent1"/>
                </a:solidFill>
                <a:latin typeface="Spica Neue P Bold" panose="02000803000000000000" pitchFamily="2" charset="-128"/>
                <a:ea typeface="Spica Neue P Bold" panose="02000803000000000000" pitchFamily="2" charset="-128"/>
              </a:rPr>
              <a:t>Additives</a:t>
            </a:r>
            <a:r>
              <a:rPr lang="en-US" altLang="ja-JP" dirty="0">
                <a:solidFill>
                  <a:schemeClr val="accent1"/>
                </a:solidFill>
              </a:rPr>
              <a:t> to mitigate/recover from aging</a:t>
            </a:r>
          </a:p>
          <a:p>
            <a:pPr marL="0" lvl="1" indent="0">
              <a:spcAft>
                <a:spcPts val="600"/>
              </a:spcAft>
              <a:buNone/>
            </a:pPr>
            <a:r>
              <a:rPr lang="en-US" altLang="ja-JP" dirty="0">
                <a:solidFill>
                  <a:schemeClr val="accent2"/>
                </a:solidFill>
                <a:latin typeface="Spica Neue P Bold" panose="02000803000000000000" pitchFamily="2" charset="-128"/>
                <a:ea typeface="Spica Neue P Bold" panose="02000803000000000000" pitchFamily="2" charset="-128"/>
                <a:cs typeface="Spica Neue P Bold" panose="02000803000000000000" pitchFamily="2" charset="-128"/>
              </a:rPr>
              <a:t>Alcohols</a:t>
            </a:r>
            <a:r>
              <a:rPr lang="en-US" altLang="ja-JP" dirty="0"/>
              <a:t> (in our case 2-propanol)</a:t>
            </a:r>
            <a:br>
              <a:rPr lang="en-US" altLang="ja-JP" dirty="0"/>
            </a:br>
            <a:r>
              <a:rPr lang="en-US" altLang="ja-JP" dirty="0"/>
              <a:t>Reduction of polymerization rate</a:t>
            </a:r>
            <a:br>
              <a:rPr lang="en-US" altLang="ja-JP" dirty="0"/>
            </a:br>
            <a:r>
              <a:rPr lang="en-US" altLang="ja-JP" dirty="0"/>
              <a:t>Absorption of UV photons</a:t>
            </a:r>
          </a:p>
          <a:p>
            <a:pPr marL="0" lvl="1" indent="0">
              <a:spcAft>
                <a:spcPts val="600"/>
              </a:spcAft>
              <a:buNone/>
            </a:pPr>
            <a:r>
              <a:rPr lang="en-US" altLang="ja-JP" dirty="0">
                <a:solidFill>
                  <a:schemeClr val="accent2"/>
                </a:solidFill>
                <a:latin typeface="Spica Neue P Bold" panose="02000803000000000000" pitchFamily="2" charset="-128"/>
                <a:ea typeface="Spica Neue P Bold" panose="02000803000000000000" pitchFamily="2" charset="-128"/>
                <a:cs typeface="Spica Neue P Bold" panose="02000803000000000000" pitchFamily="2" charset="-128"/>
              </a:rPr>
              <a:t>O</a:t>
            </a:r>
            <a:r>
              <a:rPr lang="en-US" altLang="ja-JP" baseline="-25000" dirty="0">
                <a:solidFill>
                  <a:schemeClr val="accent2"/>
                </a:solidFill>
                <a:latin typeface="Spica Neue P Bold" panose="02000803000000000000" pitchFamily="2" charset="-128"/>
                <a:ea typeface="Spica Neue P Bold" panose="02000803000000000000" pitchFamily="2" charset="-128"/>
                <a:cs typeface="Spica Neue P Bold" panose="02000803000000000000" pitchFamily="2" charset="-128"/>
              </a:rPr>
              <a:t>2</a:t>
            </a:r>
            <a:r>
              <a:rPr lang="en-US" altLang="ja-JP" dirty="0">
                <a:solidFill>
                  <a:schemeClr val="accent2"/>
                </a:solidFill>
                <a:latin typeface="Spica Neue P Bold" panose="02000803000000000000" pitchFamily="2" charset="-128"/>
                <a:ea typeface="Spica Neue P Bold" panose="02000803000000000000" pitchFamily="2" charset="-128"/>
                <a:cs typeface="Spica Neue P Bold" panose="02000803000000000000" pitchFamily="2" charset="-128"/>
              </a:rPr>
              <a:t> </a:t>
            </a:r>
            <a:br>
              <a:rPr lang="en-US" altLang="ja-JP" dirty="0"/>
            </a:br>
            <a:r>
              <a:rPr lang="en-US" altLang="ja-JP" dirty="0"/>
              <a:t>Etching (cleaning) of HC-deposit</a:t>
            </a:r>
            <a:br>
              <a:rPr lang="en-US" altLang="ja-JP" dirty="0"/>
            </a:br>
            <a:r>
              <a:rPr lang="en-US" altLang="ja-JP" dirty="0"/>
              <a:t>React with HC, becoming stable and volatile</a:t>
            </a:r>
            <a:br>
              <a:rPr lang="en-US" altLang="ja-JP" dirty="0"/>
            </a:br>
            <a:r>
              <a:rPr lang="en-US" altLang="ja-JP" dirty="0"/>
              <a:t>Capture e</a:t>
            </a:r>
            <a:r>
              <a:rPr lang="en-US" altLang="ja-JP" baseline="30000" dirty="0"/>
              <a:t>-</a:t>
            </a:r>
            <a:r>
              <a:rPr lang="en-US" altLang="ja-JP" dirty="0"/>
              <a:t> emitted from </a:t>
            </a:r>
            <a:r>
              <a:rPr lang="en-US" altLang="ja-JP" dirty="0" err="1"/>
              <a:t>Malter</a:t>
            </a:r>
            <a:r>
              <a:rPr lang="en-US" altLang="ja-JP" dirty="0"/>
              <a:t> effect.</a:t>
            </a:r>
          </a:p>
          <a:p>
            <a:pPr marL="0" lvl="1" indent="0">
              <a:buNone/>
            </a:pPr>
            <a:endParaRPr lang="en-US" altLang="ja-JP" dirty="0"/>
          </a:p>
          <a:p>
            <a:pPr marL="0" lvl="1" indent="0">
              <a:buNone/>
            </a:pPr>
            <a:endParaRPr lang="ja-JP" altLang="en-US" dirty="0"/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736ECDAA-60B7-4480-ABBC-B1662F77B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078" y="1733006"/>
            <a:ext cx="3402810" cy="1579653"/>
          </a:xfrm>
          <a:prstGeom prst="rect">
            <a:avLst/>
          </a:prstGeom>
        </p:spPr>
      </p:pic>
      <p:sp>
        <p:nvSpPr>
          <p:cNvPr id="34" name="矢印: 左右 33">
            <a:extLst>
              <a:ext uri="{FF2B5EF4-FFF2-40B4-BE49-F238E27FC236}">
                <a16:creationId xmlns:a16="http://schemas.microsoft.com/office/drawing/2014/main" id="{60A04B81-28F2-48D8-A6D0-DB3F0C630EE5}"/>
              </a:ext>
            </a:extLst>
          </p:cNvPr>
          <p:cNvSpPr/>
          <p:nvPr/>
        </p:nvSpPr>
        <p:spPr>
          <a:xfrm>
            <a:off x="5677988" y="5056686"/>
            <a:ext cx="687977" cy="419826"/>
          </a:xfrm>
          <a:prstGeom prst="left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9A857481-1DE1-4C30-AE13-926217F64738}"/>
              </a:ext>
            </a:extLst>
          </p:cNvPr>
          <p:cNvSpPr txBox="1"/>
          <p:nvPr/>
        </p:nvSpPr>
        <p:spPr>
          <a:xfrm>
            <a:off x="6670765" y="5146956"/>
            <a:ext cx="1976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400" dirty="0"/>
              <a:t>Reduction in gas gain</a:t>
            </a:r>
            <a:endParaRPr kumimoji="1" lang="ja-JP" altLang="en-US" sz="1400" dirty="0"/>
          </a:p>
        </p:txBody>
      </p:sp>
      <p:sp>
        <p:nvSpPr>
          <p:cNvPr id="36" name="矢印: 左右 35">
            <a:extLst>
              <a:ext uri="{FF2B5EF4-FFF2-40B4-BE49-F238E27FC236}">
                <a16:creationId xmlns:a16="http://schemas.microsoft.com/office/drawing/2014/main" id="{305F7592-5361-4AE5-8B00-FB9CF036B30D}"/>
              </a:ext>
            </a:extLst>
          </p:cNvPr>
          <p:cNvSpPr/>
          <p:nvPr/>
        </p:nvSpPr>
        <p:spPr>
          <a:xfrm>
            <a:off x="5677988" y="5805737"/>
            <a:ext cx="687977" cy="419826"/>
          </a:xfrm>
          <a:prstGeom prst="left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CBE9B9B5-1F0F-4BEB-830D-108E147BAE94}"/>
              </a:ext>
            </a:extLst>
          </p:cNvPr>
          <p:cNvSpPr txBox="1"/>
          <p:nvPr/>
        </p:nvSpPr>
        <p:spPr>
          <a:xfrm>
            <a:off x="6670765" y="5896007"/>
            <a:ext cx="2220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400" dirty="0"/>
              <a:t>Reduction of primary e</a:t>
            </a:r>
            <a:r>
              <a:rPr kumimoji="1" lang="en-US" altLang="ja-JP" sz="1400" baseline="30000" dirty="0"/>
              <a:t>-</a:t>
            </a:r>
            <a:endParaRPr kumimoji="1" lang="ja-JP" altLang="en-US" sz="1400" baseline="30000" dirty="0"/>
          </a:p>
        </p:txBody>
      </p:sp>
      <p:sp>
        <p:nvSpPr>
          <p:cNvPr id="62" name="フリーフォーム: 図形 61">
            <a:extLst>
              <a:ext uri="{FF2B5EF4-FFF2-40B4-BE49-F238E27FC236}">
                <a16:creationId xmlns:a16="http://schemas.microsoft.com/office/drawing/2014/main" id="{9F1BDEBF-9A3A-4FE6-BCF4-E301B96BAAE6}"/>
              </a:ext>
            </a:extLst>
          </p:cNvPr>
          <p:cNvSpPr/>
          <p:nvPr/>
        </p:nvSpPr>
        <p:spPr>
          <a:xfrm>
            <a:off x="8802976" y="3568656"/>
            <a:ext cx="806065" cy="710718"/>
          </a:xfrm>
          <a:custGeom>
            <a:avLst/>
            <a:gdLst>
              <a:gd name="connsiteX0" fmla="*/ 56344 w 806065"/>
              <a:gd name="connsiteY0" fmla="*/ 277353 h 710718"/>
              <a:gd name="connsiteX1" fmla="*/ 56344 w 806065"/>
              <a:gd name="connsiteY1" fmla="*/ 277353 h 710718"/>
              <a:gd name="connsiteX2" fmla="*/ 173352 w 806065"/>
              <a:gd name="connsiteY2" fmla="*/ 190680 h 710718"/>
              <a:gd name="connsiteX3" fmla="*/ 225356 w 806065"/>
              <a:gd name="connsiteY3" fmla="*/ 164678 h 710718"/>
              <a:gd name="connsiteX4" fmla="*/ 264359 w 806065"/>
              <a:gd name="connsiteY4" fmla="*/ 134343 h 710718"/>
              <a:gd name="connsiteX5" fmla="*/ 338031 w 806065"/>
              <a:gd name="connsiteY5" fmla="*/ 99674 h 710718"/>
              <a:gd name="connsiteX6" fmla="*/ 368367 w 806065"/>
              <a:gd name="connsiteY6" fmla="*/ 82339 h 710718"/>
              <a:gd name="connsiteX7" fmla="*/ 394369 w 806065"/>
              <a:gd name="connsiteY7" fmla="*/ 60671 h 710718"/>
              <a:gd name="connsiteX8" fmla="*/ 420370 w 806065"/>
              <a:gd name="connsiteY8" fmla="*/ 56337 h 710718"/>
              <a:gd name="connsiteX9" fmla="*/ 437705 w 806065"/>
              <a:gd name="connsiteY9" fmla="*/ 47670 h 710718"/>
              <a:gd name="connsiteX10" fmla="*/ 498376 w 806065"/>
              <a:gd name="connsiteY10" fmla="*/ 39002 h 710718"/>
              <a:gd name="connsiteX11" fmla="*/ 533045 w 806065"/>
              <a:gd name="connsiteY11" fmla="*/ 30335 h 710718"/>
              <a:gd name="connsiteX12" fmla="*/ 546046 w 806065"/>
              <a:gd name="connsiteY12" fmla="*/ 26002 h 710718"/>
              <a:gd name="connsiteX13" fmla="*/ 559047 w 806065"/>
              <a:gd name="connsiteY13" fmla="*/ 17334 h 710718"/>
              <a:gd name="connsiteX14" fmla="*/ 585049 w 806065"/>
              <a:gd name="connsiteY14" fmla="*/ 8667 h 710718"/>
              <a:gd name="connsiteX15" fmla="*/ 602384 w 806065"/>
              <a:gd name="connsiteY15" fmla="*/ 0 h 710718"/>
              <a:gd name="connsiteX16" fmla="*/ 706391 w 806065"/>
              <a:gd name="connsiteY16" fmla="*/ 4333 h 710718"/>
              <a:gd name="connsiteX17" fmla="*/ 723726 w 806065"/>
              <a:gd name="connsiteY17" fmla="*/ 8667 h 710718"/>
              <a:gd name="connsiteX18" fmla="*/ 762729 w 806065"/>
              <a:gd name="connsiteY18" fmla="*/ 17334 h 710718"/>
              <a:gd name="connsiteX19" fmla="*/ 771396 w 806065"/>
              <a:gd name="connsiteY19" fmla="*/ 26002 h 710718"/>
              <a:gd name="connsiteX20" fmla="*/ 784397 w 806065"/>
              <a:gd name="connsiteY20" fmla="*/ 30335 h 710718"/>
              <a:gd name="connsiteX21" fmla="*/ 784397 w 806065"/>
              <a:gd name="connsiteY21" fmla="*/ 30335 h 710718"/>
              <a:gd name="connsiteX22" fmla="*/ 806065 w 806065"/>
              <a:gd name="connsiteY22" fmla="*/ 710718 h 710718"/>
              <a:gd name="connsiteX23" fmla="*/ 446372 w 806065"/>
              <a:gd name="connsiteY23" fmla="*/ 693383 h 710718"/>
              <a:gd name="connsiteX24" fmla="*/ 416037 w 806065"/>
              <a:gd name="connsiteY24" fmla="*/ 684716 h 710718"/>
              <a:gd name="connsiteX25" fmla="*/ 381368 w 806065"/>
              <a:gd name="connsiteY25" fmla="*/ 663048 h 710718"/>
              <a:gd name="connsiteX26" fmla="*/ 338031 w 806065"/>
              <a:gd name="connsiteY26" fmla="*/ 615378 h 710718"/>
              <a:gd name="connsiteX27" fmla="*/ 316363 w 806065"/>
              <a:gd name="connsiteY27" fmla="*/ 593710 h 710718"/>
              <a:gd name="connsiteX28" fmla="*/ 294695 w 806065"/>
              <a:gd name="connsiteY28" fmla="*/ 580709 h 710718"/>
              <a:gd name="connsiteX29" fmla="*/ 273026 w 806065"/>
              <a:gd name="connsiteY29" fmla="*/ 563374 h 710718"/>
              <a:gd name="connsiteX30" fmla="*/ 229690 w 806065"/>
              <a:gd name="connsiteY30" fmla="*/ 541706 h 710718"/>
              <a:gd name="connsiteX31" fmla="*/ 212355 w 806065"/>
              <a:gd name="connsiteY31" fmla="*/ 537372 h 710718"/>
              <a:gd name="connsiteX32" fmla="*/ 177686 w 806065"/>
              <a:gd name="connsiteY32" fmla="*/ 507037 h 710718"/>
              <a:gd name="connsiteX33" fmla="*/ 160352 w 806065"/>
              <a:gd name="connsiteY33" fmla="*/ 498369 h 710718"/>
              <a:gd name="connsiteX34" fmla="*/ 134350 w 806065"/>
              <a:gd name="connsiteY34" fmla="*/ 485368 h 710718"/>
              <a:gd name="connsiteX35" fmla="*/ 104014 w 806065"/>
              <a:gd name="connsiteY35" fmla="*/ 472367 h 710718"/>
              <a:gd name="connsiteX36" fmla="*/ 91013 w 806065"/>
              <a:gd name="connsiteY36" fmla="*/ 463700 h 710718"/>
              <a:gd name="connsiteX37" fmla="*/ 60678 w 806065"/>
              <a:gd name="connsiteY37" fmla="*/ 433365 h 710718"/>
              <a:gd name="connsiteX38" fmla="*/ 43343 w 806065"/>
              <a:gd name="connsiteY38" fmla="*/ 429031 h 710718"/>
              <a:gd name="connsiteX39" fmla="*/ 34676 w 806065"/>
              <a:gd name="connsiteY39" fmla="*/ 394362 h 710718"/>
              <a:gd name="connsiteX40" fmla="*/ 7 w 806065"/>
              <a:gd name="connsiteY40" fmla="*/ 381361 h 710718"/>
              <a:gd name="connsiteX41" fmla="*/ 7 w 806065"/>
              <a:gd name="connsiteY41" fmla="*/ 381361 h 710718"/>
              <a:gd name="connsiteX42" fmla="*/ 39009 w 806065"/>
              <a:gd name="connsiteY42" fmla="*/ 325023 h 710718"/>
              <a:gd name="connsiteX43" fmla="*/ 47677 w 806065"/>
              <a:gd name="connsiteY43" fmla="*/ 312022 h 710718"/>
              <a:gd name="connsiteX44" fmla="*/ 60678 w 806065"/>
              <a:gd name="connsiteY44" fmla="*/ 303355 h 710718"/>
              <a:gd name="connsiteX45" fmla="*/ 69345 w 806065"/>
              <a:gd name="connsiteY45" fmla="*/ 290354 h 710718"/>
              <a:gd name="connsiteX46" fmla="*/ 82346 w 806065"/>
              <a:gd name="connsiteY46" fmla="*/ 281687 h 710718"/>
              <a:gd name="connsiteX47" fmla="*/ 56344 w 806065"/>
              <a:gd name="connsiteY47" fmla="*/ 277353 h 710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06065" h="710718">
                <a:moveTo>
                  <a:pt x="56344" y="277353"/>
                </a:moveTo>
                <a:lnTo>
                  <a:pt x="56344" y="277353"/>
                </a:lnTo>
                <a:cubicBezTo>
                  <a:pt x="99146" y="243111"/>
                  <a:pt x="127144" y="217635"/>
                  <a:pt x="173352" y="190680"/>
                </a:cubicBezTo>
                <a:cubicBezTo>
                  <a:pt x="190093" y="180915"/>
                  <a:pt x="208877" y="174879"/>
                  <a:pt x="225356" y="164678"/>
                </a:cubicBezTo>
                <a:cubicBezTo>
                  <a:pt x="239360" y="156009"/>
                  <a:pt x="250655" y="143479"/>
                  <a:pt x="264359" y="134343"/>
                </a:cubicBezTo>
                <a:cubicBezTo>
                  <a:pt x="313337" y="101691"/>
                  <a:pt x="290112" y="122036"/>
                  <a:pt x="338031" y="99674"/>
                </a:cubicBezTo>
                <a:cubicBezTo>
                  <a:pt x="348585" y="94749"/>
                  <a:pt x="358791" y="88968"/>
                  <a:pt x="368367" y="82339"/>
                </a:cubicBezTo>
                <a:cubicBezTo>
                  <a:pt x="377643" y="75917"/>
                  <a:pt x="384278" y="65717"/>
                  <a:pt x="394369" y="60671"/>
                </a:cubicBezTo>
                <a:cubicBezTo>
                  <a:pt x="402228" y="56741"/>
                  <a:pt x="411703" y="57782"/>
                  <a:pt x="420370" y="56337"/>
                </a:cubicBezTo>
                <a:cubicBezTo>
                  <a:pt x="426148" y="53448"/>
                  <a:pt x="431399" y="49071"/>
                  <a:pt x="437705" y="47670"/>
                </a:cubicBezTo>
                <a:cubicBezTo>
                  <a:pt x="457648" y="43238"/>
                  <a:pt x="498376" y="39002"/>
                  <a:pt x="498376" y="39002"/>
                </a:cubicBezTo>
                <a:cubicBezTo>
                  <a:pt x="528094" y="29097"/>
                  <a:pt x="491209" y="40794"/>
                  <a:pt x="533045" y="30335"/>
                </a:cubicBezTo>
                <a:cubicBezTo>
                  <a:pt x="537477" y="29227"/>
                  <a:pt x="541712" y="27446"/>
                  <a:pt x="546046" y="26002"/>
                </a:cubicBezTo>
                <a:cubicBezTo>
                  <a:pt x="550380" y="23113"/>
                  <a:pt x="554287" y="19449"/>
                  <a:pt x="559047" y="17334"/>
                </a:cubicBezTo>
                <a:cubicBezTo>
                  <a:pt x="567396" y="13623"/>
                  <a:pt x="576877" y="12753"/>
                  <a:pt x="585049" y="8667"/>
                </a:cubicBezTo>
                <a:lnTo>
                  <a:pt x="602384" y="0"/>
                </a:lnTo>
                <a:cubicBezTo>
                  <a:pt x="637053" y="1444"/>
                  <a:pt x="671780" y="1861"/>
                  <a:pt x="706391" y="4333"/>
                </a:cubicBezTo>
                <a:cubicBezTo>
                  <a:pt x="712332" y="4757"/>
                  <a:pt x="717912" y="7375"/>
                  <a:pt x="723726" y="8667"/>
                </a:cubicBezTo>
                <a:cubicBezTo>
                  <a:pt x="773288" y="19682"/>
                  <a:pt x="720415" y="6757"/>
                  <a:pt x="762729" y="17334"/>
                </a:cubicBezTo>
                <a:cubicBezTo>
                  <a:pt x="765618" y="20223"/>
                  <a:pt x="767892" y="23900"/>
                  <a:pt x="771396" y="26002"/>
                </a:cubicBezTo>
                <a:cubicBezTo>
                  <a:pt x="775313" y="28352"/>
                  <a:pt x="784397" y="30335"/>
                  <a:pt x="784397" y="30335"/>
                </a:cubicBezTo>
                <a:lnTo>
                  <a:pt x="784397" y="30335"/>
                </a:lnTo>
                <a:lnTo>
                  <a:pt x="806065" y="710718"/>
                </a:lnTo>
                <a:lnTo>
                  <a:pt x="446372" y="693383"/>
                </a:lnTo>
                <a:cubicBezTo>
                  <a:pt x="435879" y="692683"/>
                  <a:pt x="425744" y="688761"/>
                  <a:pt x="416037" y="684716"/>
                </a:cubicBezTo>
                <a:cubicBezTo>
                  <a:pt x="409071" y="681813"/>
                  <a:pt x="389525" y="668486"/>
                  <a:pt x="381368" y="663048"/>
                </a:cubicBezTo>
                <a:cubicBezTo>
                  <a:pt x="363634" y="636449"/>
                  <a:pt x="376383" y="653730"/>
                  <a:pt x="338031" y="615378"/>
                </a:cubicBezTo>
                <a:cubicBezTo>
                  <a:pt x="330808" y="608155"/>
                  <a:pt x="325122" y="598965"/>
                  <a:pt x="316363" y="593710"/>
                </a:cubicBezTo>
                <a:cubicBezTo>
                  <a:pt x="309140" y="589376"/>
                  <a:pt x="301595" y="585539"/>
                  <a:pt x="294695" y="580709"/>
                </a:cubicBezTo>
                <a:cubicBezTo>
                  <a:pt x="287117" y="575405"/>
                  <a:pt x="280604" y="568678"/>
                  <a:pt x="273026" y="563374"/>
                </a:cubicBezTo>
                <a:cubicBezTo>
                  <a:pt x="258220" y="553010"/>
                  <a:pt x="246681" y="547370"/>
                  <a:pt x="229690" y="541706"/>
                </a:cubicBezTo>
                <a:cubicBezTo>
                  <a:pt x="224039" y="539822"/>
                  <a:pt x="218133" y="538817"/>
                  <a:pt x="212355" y="537372"/>
                </a:cubicBezTo>
                <a:cubicBezTo>
                  <a:pt x="198914" y="523931"/>
                  <a:pt x="193603" y="516985"/>
                  <a:pt x="177686" y="507037"/>
                </a:cubicBezTo>
                <a:cubicBezTo>
                  <a:pt x="172208" y="503613"/>
                  <a:pt x="165727" y="501952"/>
                  <a:pt x="160352" y="498369"/>
                </a:cubicBezTo>
                <a:cubicBezTo>
                  <a:pt x="137172" y="482915"/>
                  <a:pt x="170662" y="494447"/>
                  <a:pt x="134350" y="485368"/>
                </a:cubicBezTo>
                <a:cubicBezTo>
                  <a:pt x="116485" y="467505"/>
                  <a:pt x="136878" y="484691"/>
                  <a:pt x="104014" y="472367"/>
                </a:cubicBezTo>
                <a:cubicBezTo>
                  <a:pt x="99137" y="470538"/>
                  <a:pt x="95347" y="466589"/>
                  <a:pt x="91013" y="463700"/>
                </a:cubicBezTo>
                <a:cubicBezTo>
                  <a:pt x="80966" y="448629"/>
                  <a:pt x="79753" y="443962"/>
                  <a:pt x="60678" y="433365"/>
                </a:cubicBezTo>
                <a:cubicBezTo>
                  <a:pt x="55471" y="430472"/>
                  <a:pt x="49121" y="430476"/>
                  <a:pt x="43343" y="429031"/>
                </a:cubicBezTo>
                <a:cubicBezTo>
                  <a:pt x="40454" y="417475"/>
                  <a:pt x="43099" y="402785"/>
                  <a:pt x="34676" y="394362"/>
                </a:cubicBezTo>
                <a:cubicBezTo>
                  <a:pt x="-1394" y="358291"/>
                  <a:pt x="7" y="400886"/>
                  <a:pt x="7" y="381361"/>
                </a:cubicBezTo>
                <a:lnTo>
                  <a:pt x="7" y="381361"/>
                </a:lnTo>
                <a:lnTo>
                  <a:pt x="39009" y="325023"/>
                </a:lnTo>
                <a:cubicBezTo>
                  <a:pt x="41960" y="320731"/>
                  <a:pt x="43343" y="314911"/>
                  <a:pt x="47677" y="312022"/>
                </a:cubicBezTo>
                <a:lnTo>
                  <a:pt x="60678" y="303355"/>
                </a:lnTo>
                <a:cubicBezTo>
                  <a:pt x="63567" y="299021"/>
                  <a:pt x="65662" y="294037"/>
                  <a:pt x="69345" y="290354"/>
                </a:cubicBezTo>
                <a:cubicBezTo>
                  <a:pt x="73028" y="286671"/>
                  <a:pt x="79092" y="285754"/>
                  <a:pt x="82346" y="281687"/>
                </a:cubicBezTo>
                <a:cubicBezTo>
                  <a:pt x="85200" y="278120"/>
                  <a:pt x="60678" y="278075"/>
                  <a:pt x="56344" y="27735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フリーフォーム: 図形 60">
            <a:extLst>
              <a:ext uri="{FF2B5EF4-FFF2-40B4-BE49-F238E27FC236}">
                <a16:creationId xmlns:a16="http://schemas.microsoft.com/office/drawing/2014/main" id="{DE8333F2-3D47-48D3-A77E-B61F1B16E41E}"/>
              </a:ext>
            </a:extLst>
          </p:cNvPr>
          <p:cNvSpPr/>
          <p:nvPr/>
        </p:nvSpPr>
        <p:spPr>
          <a:xfrm>
            <a:off x="8934979" y="3597971"/>
            <a:ext cx="840728" cy="615595"/>
          </a:xfrm>
          <a:custGeom>
            <a:avLst/>
            <a:gdLst>
              <a:gd name="connsiteX0" fmla="*/ 0 w 840728"/>
              <a:gd name="connsiteY0" fmla="*/ 294688 h 615595"/>
              <a:gd name="connsiteX1" fmla="*/ 0 w 840728"/>
              <a:gd name="connsiteY1" fmla="*/ 294688 h 615595"/>
              <a:gd name="connsiteX2" fmla="*/ 151677 w 840728"/>
              <a:gd name="connsiteY2" fmla="*/ 190681 h 615595"/>
              <a:gd name="connsiteX3" fmla="*/ 221016 w 840728"/>
              <a:gd name="connsiteY3" fmla="*/ 134343 h 615595"/>
              <a:gd name="connsiteX4" fmla="*/ 338024 w 840728"/>
              <a:gd name="connsiteY4" fmla="*/ 65005 h 615595"/>
              <a:gd name="connsiteX5" fmla="*/ 385694 w 840728"/>
              <a:gd name="connsiteY5" fmla="*/ 30336 h 615595"/>
              <a:gd name="connsiteX6" fmla="*/ 411696 w 840728"/>
              <a:gd name="connsiteY6" fmla="*/ 21668 h 615595"/>
              <a:gd name="connsiteX7" fmla="*/ 429031 w 840728"/>
              <a:gd name="connsiteY7" fmla="*/ 13001 h 615595"/>
              <a:gd name="connsiteX8" fmla="*/ 442032 w 840728"/>
              <a:gd name="connsiteY8" fmla="*/ 4334 h 615595"/>
              <a:gd name="connsiteX9" fmla="*/ 459366 w 840728"/>
              <a:gd name="connsiteY9" fmla="*/ 0 h 615595"/>
              <a:gd name="connsiteX10" fmla="*/ 541706 w 840728"/>
              <a:gd name="connsiteY10" fmla="*/ 4334 h 615595"/>
              <a:gd name="connsiteX11" fmla="*/ 559040 w 840728"/>
              <a:gd name="connsiteY11" fmla="*/ 8667 h 615595"/>
              <a:gd name="connsiteX12" fmla="*/ 615378 w 840728"/>
              <a:gd name="connsiteY12" fmla="*/ 13001 h 615595"/>
              <a:gd name="connsiteX13" fmla="*/ 637046 w 840728"/>
              <a:gd name="connsiteY13" fmla="*/ 17335 h 615595"/>
              <a:gd name="connsiteX14" fmla="*/ 667382 w 840728"/>
              <a:gd name="connsiteY14" fmla="*/ 21668 h 615595"/>
              <a:gd name="connsiteX15" fmla="*/ 676049 w 840728"/>
              <a:gd name="connsiteY15" fmla="*/ 30336 h 615595"/>
              <a:gd name="connsiteX16" fmla="*/ 676049 w 840728"/>
              <a:gd name="connsiteY16" fmla="*/ 30336 h 615595"/>
              <a:gd name="connsiteX17" fmla="*/ 840728 w 840728"/>
              <a:gd name="connsiteY17" fmla="*/ 333691 h 615595"/>
              <a:gd name="connsiteX18" fmla="*/ 758388 w 840728"/>
              <a:gd name="connsiteY18" fmla="*/ 511371 h 615595"/>
              <a:gd name="connsiteX19" fmla="*/ 745387 w 840728"/>
              <a:gd name="connsiteY19" fmla="*/ 537373 h 615595"/>
              <a:gd name="connsiteX20" fmla="*/ 736720 w 840728"/>
              <a:gd name="connsiteY20" fmla="*/ 563375 h 615595"/>
              <a:gd name="connsiteX21" fmla="*/ 710718 w 840728"/>
              <a:gd name="connsiteY21" fmla="*/ 589376 h 615595"/>
              <a:gd name="connsiteX22" fmla="*/ 702051 w 840728"/>
              <a:gd name="connsiteY22" fmla="*/ 606711 h 615595"/>
              <a:gd name="connsiteX23" fmla="*/ 702051 w 840728"/>
              <a:gd name="connsiteY23" fmla="*/ 606711 h 615595"/>
              <a:gd name="connsiteX24" fmla="*/ 528705 w 840728"/>
              <a:gd name="connsiteY24" fmla="*/ 611045 h 615595"/>
              <a:gd name="connsiteX25" fmla="*/ 450699 w 840728"/>
              <a:gd name="connsiteY25" fmla="*/ 589376 h 615595"/>
              <a:gd name="connsiteX26" fmla="*/ 429031 w 840728"/>
              <a:gd name="connsiteY26" fmla="*/ 585043 h 615595"/>
              <a:gd name="connsiteX27" fmla="*/ 416030 w 840728"/>
              <a:gd name="connsiteY27" fmla="*/ 572042 h 615595"/>
              <a:gd name="connsiteX28" fmla="*/ 355359 w 840728"/>
              <a:gd name="connsiteY28" fmla="*/ 559041 h 615595"/>
              <a:gd name="connsiteX29" fmla="*/ 342358 w 840728"/>
              <a:gd name="connsiteY29" fmla="*/ 554707 h 615595"/>
              <a:gd name="connsiteX30" fmla="*/ 320690 w 840728"/>
              <a:gd name="connsiteY30" fmla="*/ 533039 h 615595"/>
              <a:gd name="connsiteX31" fmla="*/ 312022 w 840728"/>
              <a:gd name="connsiteY31" fmla="*/ 524372 h 615595"/>
              <a:gd name="connsiteX32" fmla="*/ 312022 w 840728"/>
              <a:gd name="connsiteY32" fmla="*/ 524372 h 615595"/>
              <a:gd name="connsiteX33" fmla="*/ 229683 w 840728"/>
              <a:gd name="connsiteY33" fmla="*/ 494036 h 615595"/>
              <a:gd name="connsiteX34" fmla="*/ 143010 w 840728"/>
              <a:gd name="connsiteY34" fmla="*/ 468034 h 615595"/>
              <a:gd name="connsiteX35" fmla="*/ 99674 w 840728"/>
              <a:gd name="connsiteY35" fmla="*/ 433365 h 615595"/>
              <a:gd name="connsiteX36" fmla="*/ 52003 w 840728"/>
              <a:gd name="connsiteY36" fmla="*/ 398696 h 615595"/>
              <a:gd name="connsiteX37" fmla="*/ 13001 w 840728"/>
              <a:gd name="connsiteY37" fmla="*/ 359693 h 615595"/>
              <a:gd name="connsiteX38" fmla="*/ 0 w 840728"/>
              <a:gd name="connsiteY38" fmla="*/ 294688 h 615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40728" h="615595">
                <a:moveTo>
                  <a:pt x="0" y="294688"/>
                </a:moveTo>
                <a:lnTo>
                  <a:pt x="0" y="294688"/>
                </a:lnTo>
                <a:cubicBezTo>
                  <a:pt x="50559" y="260019"/>
                  <a:pt x="102056" y="226680"/>
                  <a:pt x="151677" y="190681"/>
                </a:cubicBezTo>
                <a:cubicBezTo>
                  <a:pt x="175782" y="173193"/>
                  <a:pt x="196326" y="150994"/>
                  <a:pt x="221016" y="134343"/>
                </a:cubicBezTo>
                <a:cubicBezTo>
                  <a:pt x="258603" y="108993"/>
                  <a:pt x="302622" y="93326"/>
                  <a:pt x="338024" y="65005"/>
                </a:cubicBezTo>
                <a:cubicBezTo>
                  <a:pt x="351203" y="54462"/>
                  <a:pt x="370717" y="37824"/>
                  <a:pt x="385694" y="30336"/>
                </a:cubicBezTo>
                <a:cubicBezTo>
                  <a:pt x="393866" y="26250"/>
                  <a:pt x="403213" y="25061"/>
                  <a:pt x="411696" y="21668"/>
                </a:cubicBezTo>
                <a:cubicBezTo>
                  <a:pt x="417694" y="19269"/>
                  <a:pt x="423422" y="16206"/>
                  <a:pt x="429031" y="13001"/>
                </a:cubicBezTo>
                <a:cubicBezTo>
                  <a:pt x="433553" y="10417"/>
                  <a:pt x="437245" y="6386"/>
                  <a:pt x="442032" y="4334"/>
                </a:cubicBezTo>
                <a:cubicBezTo>
                  <a:pt x="447506" y="1988"/>
                  <a:pt x="453588" y="1445"/>
                  <a:pt x="459366" y="0"/>
                </a:cubicBezTo>
                <a:cubicBezTo>
                  <a:pt x="486813" y="1445"/>
                  <a:pt x="514325" y="1953"/>
                  <a:pt x="541706" y="4334"/>
                </a:cubicBezTo>
                <a:cubicBezTo>
                  <a:pt x="547639" y="4850"/>
                  <a:pt x="553125" y="7971"/>
                  <a:pt x="559040" y="8667"/>
                </a:cubicBezTo>
                <a:cubicBezTo>
                  <a:pt x="577746" y="10868"/>
                  <a:pt x="596599" y="11556"/>
                  <a:pt x="615378" y="13001"/>
                </a:cubicBezTo>
                <a:cubicBezTo>
                  <a:pt x="622601" y="14446"/>
                  <a:pt x="629780" y="16124"/>
                  <a:pt x="637046" y="17335"/>
                </a:cubicBezTo>
                <a:cubicBezTo>
                  <a:pt x="647122" y="19014"/>
                  <a:pt x="657692" y="18438"/>
                  <a:pt x="667382" y="21668"/>
                </a:cubicBezTo>
                <a:cubicBezTo>
                  <a:pt x="671258" y="22960"/>
                  <a:pt x="676049" y="30336"/>
                  <a:pt x="676049" y="30336"/>
                </a:cubicBezTo>
                <a:lnTo>
                  <a:pt x="676049" y="30336"/>
                </a:lnTo>
                <a:lnTo>
                  <a:pt x="840728" y="333691"/>
                </a:lnTo>
                <a:cubicBezTo>
                  <a:pt x="791084" y="482622"/>
                  <a:pt x="844327" y="339493"/>
                  <a:pt x="758388" y="511371"/>
                </a:cubicBezTo>
                <a:cubicBezTo>
                  <a:pt x="754054" y="520038"/>
                  <a:pt x="749114" y="528428"/>
                  <a:pt x="745387" y="537373"/>
                </a:cubicBezTo>
                <a:cubicBezTo>
                  <a:pt x="741873" y="545806"/>
                  <a:pt x="741788" y="555773"/>
                  <a:pt x="736720" y="563375"/>
                </a:cubicBezTo>
                <a:cubicBezTo>
                  <a:pt x="729921" y="573574"/>
                  <a:pt x="710718" y="589376"/>
                  <a:pt x="710718" y="589376"/>
                </a:cubicBezTo>
                <a:cubicBezTo>
                  <a:pt x="705738" y="604315"/>
                  <a:pt x="709614" y="599146"/>
                  <a:pt x="702051" y="606711"/>
                </a:cubicBezTo>
                <a:lnTo>
                  <a:pt x="702051" y="606711"/>
                </a:lnTo>
                <a:cubicBezTo>
                  <a:pt x="604266" y="616489"/>
                  <a:pt x="626771" y="618588"/>
                  <a:pt x="528705" y="611045"/>
                </a:cubicBezTo>
                <a:cubicBezTo>
                  <a:pt x="485344" y="607710"/>
                  <a:pt x="509656" y="601166"/>
                  <a:pt x="450699" y="589376"/>
                </a:cubicBezTo>
                <a:lnTo>
                  <a:pt x="429031" y="585043"/>
                </a:lnTo>
                <a:cubicBezTo>
                  <a:pt x="424697" y="580709"/>
                  <a:pt x="421609" y="574578"/>
                  <a:pt x="416030" y="572042"/>
                </a:cubicBezTo>
                <a:cubicBezTo>
                  <a:pt x="398629" y="564133"/>
                  <a:pt x="374085" y="563203"/>
                  <a:pt x="355359" y="559041"/>
                </a:cubicBezTo>
                <a:cubicBezTo>
                  <a:pt x="350900" y="558050"/>
                  <a:pt x="346692" y="556152"/>
                  <a:pt x="342358" y="554707"/>
                </a:cubicBezTo>
                <a:cubicBezTo>
                  <a:pt x="326496" y="522984"/>
                  <a:pt x="343463" y="546702"/>
                  <a:pt x="320690" y="533039"/>
                </a:cubicBezTo>
                <a:cubicBezTo>
                  <a:pt x="317186" y="530937"/>
                  <a:pt x="312022" y="524372"/>
                  <a:pt x="312022" y="524372"/>
                </a:cubicBezTo>
                <a:lnTo>
                  <a:pt x="312022" y="524372"/>
                </a:lnTo>
                <a:cubicBezTo>
                  <a:pt x="284576" y="514260"/>
                  <a:pt x="257432" y="503286"/>
                  <a:pt x="229683" y="494036"/>
                </a:cubicBezTo>
                <a:cubicBezTo>
                  <a:pt x="201068" y="484497"/>
                  <a:pt x="143010" y="468034"/>
                  <a:pt x="143010" y="468034"/>
                </a:cubicBezTo>
                <a:cubicBezTo>
                  <a:pt x="93601" y="438388"/>
                  <a:pt x="150318" y="474801"/>
                  <a:pt x="99674" y="433365"/>
                </a:cubicBezTo>
                <a:cubicBezTo>
                  <a:pt x="58832" y="399949"/>
                  <a:pt x="88149" y="432260"/>
                  <a:pt x="52003" y="398696"/>
                </a:cubicBezTo>
                <a:cubicBezTo>
                  <a:pt x="38530" y="386185"/>
                  <a:pt x="13001" y="359693"/>
                  <a:pt x="13001" y="359693"/>
                </a:cubicBezTo>
                <a:cubicBezTo>
                  <a:pt x="7954" y="329416"/>
                  <a:pt x="2167" y="305522"/>
                  <a:pt x="0" y="294688"/>
                </a:cubicBezTo>
                <a:close/>
              </a:path>
            </a:pathLst>
          </a:custGeom>
          <a:solidFill>
            <a:schemeClr val="accent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1" name="フリーフォーム: 図形 40">
            <a:extLst>
              <a:ext uri="{FF2B5EF4-FFF2-40B4-BE49-F238E27FC236}">
                <a16:creationId xmlns:a16="http://schemas.microsoft.com/office/drawing/2014/main" id="{CCB4C5D3-4438-4175-8312-D2FA1FBC4337}"/>
              </a:ext>
            </a:extLst>
          </p:cNvPr>
          <p:cNvSpPr/>
          <p:nvPr/>
        </p:nvSpPr>
        <p:spPr>
          <a:xfrm>
            <a:off x="6932270" y="3301237"/>
            <a:ext cx="535144" cy="1161826"/>
          </a:xfrm>
          <a:custGeom>
            <a:avLst/>
            <a:gdLst>
              <a:gd name="connsiteX0" fmla="*/ 52251 w 397111"/>
              <a:gd name="connsiteY0" fmla="*/ 0 h 862149"/>
              <a:gd name="connsiteX1" fmla="*/ 203780 w 397111"/>
              <a:gd name="connsiteY1" fmla="*/ 52252 h 862149"/>
              <a:gd name="connsiteX2" fmla="*/ 329184 w 397111"/>
              <a:gd name="connsiteY2" fmla="*/ 276933 h 862149"/>
              <a:gd name="connsiteX3" fmla="*/ 397111 w 397111"/>
              <a:gd name="connsiteY3" fmla="*/ 297833 h 862149"/>
              <a:gd name="connsiteX4" fmla="*/ 397111 w 397111"/>
              <a:gd name="connsiteY4" fmla="*/ 532965 h 862149"/>
              <a:gd name="connsiteX5" fmla="*/ 308283 w 397111"/>
              <a:gd name="connsiteY5" fmla="*/ 710620 h 862149"/>
              <a:gd name="connsiteX6" fmla="*/ 209005 w 397111"/>
              <a:gd name="connsiteY6" fmla="*/ 856924 h 862149"/>
              <a:gd name="connsiteX7" fmla="*/ 88827 w 397111"/>
              <a:gd name="connsiteY7" fmla="*/ 862149 h 862149"/>
              <a:gd name="connsiteX8" fmla="*/ 0 w 397111"/>
              <a:gd name="connsiteY8" fmla="*/ 862149 h 862149"/>
              <a:gd name="connsiteX9" fmla="*/ 0 w 397111"/>
              <a:gd name="connsiteY9" fmla="*/ 862149 h 862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7111" h="862149">
                <a:moveTo>
                  <a:pt x="52251" y="0"/>
                </a:moveTo>
                <a:lnTo>
                  <a:pt x="203780" y="52252"/>
                </a:lnTo>
                <a:lnTo>
                  <a:pt x="329184" y="276933"/>
                </a:lnTo>
                <a:lnTo>
                  <a:pt x="397111" y="297833"/>
                </a:lnTo>
                <a:lnTo>
                  <a:pt x="397111" y="532965"/>
                </a:lnTo>
                <a:lnTo>
                  <a:pt x="308283" y="710620"/>
                </a:lnTo>
                <a:lnTo>
                  <a:pt x="209005" y="856924"/>
                </a:lnTo>
                <a:lnTo>
                  <a:pt x="88827" y="862149"/>
                </a:lnTo>
                <a:lnTo>
                  <a:pt x="0" y="862149"/>
                </a:lnTo>
                <a:lnTo>
                  <a:pt x="0" y="862149"/>
                </a:lnTo>
              </a:path>
            </a:pathLst>
          </a:custGeom>
          <a:solidFill>
            <a:srgbClr val="FFC000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円弧 37">
            <a:extLst>
              <a:ext uri="{FF2B5EF4-FFF2-40B4-BE49-F238E27FC236}">
                <a16:creationId xmlns:a16="http://schemas.microsoft.com/office/drawing/2014/main" id="{809DDA8A-1595-45C1-9AD1-A33EBCAB47F4}"/>
              </a:ext>
            </a:extLst>
          </p:cNvPr>
          <p:cNvSpPr/>
          <p:nvPr/>
        </p:nvSpPr>
        <p:spPr>
          <a:xfrm>
            <a:off x="6387737" y="3458494"/>
            <a:ext cx="962320" cy="962320"/>
          </a:xfrm>
          <a:prstGeom prst="arc">
            <a:avLst>
              <a:gd name="adj1" fmla="val 17492455"/>
              <a:gd name="adj2" fmla="val 4033062"/>
            </a:avLst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B5864C25-959E-446D-A7EE-117598D1EBBC}"/>
              </a:ext>
            </a:extLst>
          </p:cNvPr>
          <p:cNvSpPr/>
          <p:nvPr/>
        </p:nvSpPr>
        <p:spPr>
          <a:xfrm>
            <a:off x="6601325" y="3232585"/>
            <a:ext cx="478813" cy="1258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2BCEC17C-BDFB-45EB-AAE3-740F1C442EE2}"/>
              </a:ext>
            </a:extLst>
          </p:cNvPr>
          <p:cNvSpPr txBox="1"/>
          <p:nvPr/>
        </p:nvSpPr>
        <p:spPr>
          <a:xfrm>
            <a:off x="7210580" y="3385277"/>
            <a:ext cx="302779" cy="352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050" dirty="0"/>
              <a:t>+</a:t>
            </a:r>
            <a:endParaRPr kumimoji="1" lang="ja-JP" altLang="en-US" sz="1050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199BA603-567A-4DA7-958B-2CD145DB3B4B}"/>
              </a:ext>
            </a:extLst>
          </p:cNvPr>
          <p:cNvSpPr txBox="1"/>
          <p:nvPr/>
        </p:nvSpPr>
        <p:spPr>
          <a:xfrm>
            <a:off x="7339602" y="3536571"/>
            <a:ext cx="302779" cy="352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050" dirty="0"/>
              <a:t>+</a:t>
            </a:r>
            <a:endParaRPr kumimoji="1" lang="ja-JP" altLang="en-US" sz="1050" dirty="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0E03E028-CD5E-4044-8A95-E527F938C557}"/>
              </a:ext>
            </a:extLst>
          </p:cNvPr>
          <p:cNvSpPr txBox="1"/>
          <p:nvPr/>
        </p:nvSpPr>
        <p:spPr>
          <a:xfrm>
            <a:off x="7256585" y="4156722"/>
            <a:ext cx="302779" cy="352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050" dirty="0"/>
              <a:t>+</a:t>
            </a:r>
            <a:endParaRPr kumimoji="1" lang="ja-JP" altLang="en-US" sz="1050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D9718211-DC6E-4934-B29A-980409B6CB21}"/>
              </a:ext>
            </a:extLst>
          </p:cNvPr>
          <p:cNvSpPr txBox="1"/>
          <p:nvPr/>
        </p:nvSpPr>
        <p:spPr>
          <a:xfrm>
            <a:off x="7383030" y="3758314"/>
            <a:ext cx="302779" cy="352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050" dirty="0"/>
              <a:t>+</a:t>
            </a:r>
            <a:endParaRPr kumimoji="1" lang="ja-JP" altLang="en-US" sz="1050" dirty="0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C49428ED-CE99-4C0A-96BB-9C2794D149A0}"/>
              </a:ext>
            </a:extLst>
          </p:cNvPr>
          <p:cNvSpPr txBox="1"/>
          <p:nvPr/>
        </p:nvSpPr>
        <p:spPr>
          <a:xfrm>
            <a:off x="7336549" y="4005134"/>
            <a:ext cx="302779" cy="352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050" dirty="0"/>
              <a:t>+</a:t>
            </a:r>
            <a:endParaRPr kumimoji="1" lang="ja-JP" altLang="en-US" sz="1050" dirty="0"/>
          </a:p>
        </p:txBody>
      </p: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5309E9E5-00F8-4DBE-AEA8-132718442828}"/>
              </a:ext>
            </a:extLst>
          </p:cNvPr>
          <p:cNvCxnSpPr>
            <a:cxnSpLocks/>
            <a:endCxn id="65" idx="0"/>
          </p:cNvCxnSpPr>
          <p:nvPr/>
        </p:nvCxnSpPr>
        <p:spPr>
          <a:xfrm flipV="1">
            <a:off x="7359160" y="3921344"/>
            <a:ext cx="1633796" cy="246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465ABFA2-01E6-4080-B120-BFA92B4ABDF5}"/>
              </a:ext>
            </a:extLst>
          </p:cNvPr>
          <p:cNvSpPr txBox="1"/>
          <p:nvPr/>
        </p:nvSpPr>
        <p:spPr>
          <a:xfrm>
            <a:off x="7758501" y="3674771"/>
            <a:ext cx="462918" cy="414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400" dirty="0">
                <a:solidFill>
                  <a:schemeClr val="accent1"/>
                </a:solidFill>
              </a:rPr>
              <a:t>e</a:t>
            </a:r>
            <a:r>
              <a:rPr kumimoji="1" lang="en-US" altLang="ja-JP" sz="1400" baseline="30000" dirty="0">
                <a:solidFill>
                  <a:schemeClr val="accent1"/>
                </a:solidFill>
              </a:rPr>
              <a:t>-</a:t>
            </a:r>
            <a:endParaRPr kumimoji="1" lang="ja-JP" altLang="en-US" sz="1400" baseline="30000" dirty="0">
              <a:solidFill>
                <a:schemeClr val="accent1"/>
              </a:solidFill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9F16A639-951C-4A95-81A0-CBE942415A53}"/>
              </a:ext>
            </a:extLst>
          </p:cNvPr>
          <p:cNvSpPr txBox="1"/>
          <p:nvPr/>
        </p:nvSpPr>
        <p:spPr>
          <a:xfrm>
            <a:off x="7024166" y="3712792"/>
            <a:ext cx="425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chemeClr val="bg1"/>
                </a:solidFill>
              </a:rPr>
              <a:t>-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C1F4BDFA-40C3-4AD0-9651-659DAC3FBF74}"/>
              </a:ext>
            </a:extLst>
          </p:cNvPr>
          <p:cNvSpPr txBox="1"/>
          <p:nvPr/>
        </p:nvSpPr>
        <p:spPr>
          <a:xfrm>
            <a:off x="6864471" y="4447236"/>
            <a:ext cx="9166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400" dirty="0"/>
              <a:t>cathode</a:t>
            </a:r>
            <a:endParaRPr kumimoji="1" lang="ja-JP" altLang="en-US" sz="1400" dirty="0"/>
          </a:p>
        </p:txBody>
      </p:sp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EB136FBE-3D9F-4F23-83E2-936B989C06C7}"/>
              </a:ext>
            </a:extLst>
          </p:cNvPr>
          <p:cNvCxnSpPr>
            <a:cxnSpLocks/>
          </p:cNvCxnSpPr>
          <p:nvPr/>
        </p:nvCxnSpPr>
        <p:spPr>
          <a:xfrm>
            <a:off x="7284010" y="4180472"/>
            <a:ext cx="752242" cy="1042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矢印コネクタ 54">
            <a:extLst>
              <a:ext uri="{FF2B5EF4-FFF2-40B4-BE49-F238E27FC236}">
                <a16:creationId xmlns:a16="http://schemas.microsoft.com/office/drawing/2014/main" id="{05AABEC1-F408-4C5C-B08A-9FD1745CB945}"/>
              </a:ext>
            </a:extLst>
          </p:cNvPr>
          <p:cNvCxnSpPr>
            <a:cxnSpLocks/>
          </p:cNvCxnSpPr>
          <p:nvPr/>
        </p:nvCxnSpPr>
        <p:spPr>
          <a:xfrm flipV="1">
            <a:off x="7274229" y="3648811"/>
            <a:ext cx="656974" cy="74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矢印: 右 56">
            <a:extLst>
              <a:ext uri="{FF2B5EF4-FFF2-40B4-BE49-F238E27FC236}">
                <a16:creationId xmlns:a16="http://schemas.microsoft.com/office/drawing/2014/main" id="{2F1CE14B-0D02-4354-998E-7CFBA5B337DA}"/>
              </a:ext>
            </a:extLst>
          </p:cNvPr>
          <p:cNvSpPr/>
          <p:nvPr/>
        </p:nvSpPr>
        <p:spPr>
          <a:xfrm flipH="1">
            <a:off x="7309753" y="3841965"/>
            <a:ext cx="174671" cy="18824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円弧 58">
            <a:extLst>
              <a:ext uri="{FF2B5EF4-FFF2-40B4-BE49-F238E27FC236}">
                <a16:creationId xmlns:a16="http://schemas.microsoft.com/office/drawing/2014/main" id="{DAE0A994-0C02-4AC5-A192-E03BCE07F5AB}"/>
              </a:ext>
            </a:extLst>
          </p:cNvPr>
          <p:cNvSpPr/>
          <p:nvPr/>
        </p:nvSpPr>
        <p:spPr>
          <a:xfrm>
            <a:off x="9267671" y="3659634"/>
            <a:ext cx="487504" cy="487504"/>
          </a:xfrm>
          <a:prstGeom prst="arc">
            <a:avLst>
              <a:gd name="adj1" fmla="val 21333728"/>
              <a:gd name="adj2" fmla="val 21295207"/>
            </a:avLst>
          </a:prstGeom>
          <a:solidFill>
            <a:srgbClr val="CC99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8C49F305-6BE4-485E-B343-8F91021F855C}"/>
              </a:ext>
            </a:extLst>
          </p:cNvPr>
          <p:cNvSpPr txBox="1"/>
          <p:nvPr/>
        </p:nvSpPr>
        <p:spPr>
          <a:xfrm>
            <a:off x="8927648" y="4454285"/>
            <a:ext cx="9166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400" dirty="0"/>
              <a:t>anode</a:t>
            </a:r>
            <a:endParaRPr kumimoji="1" lang="ja-JP" altLang="en-US" sz="1400" dirty="0"/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82E0DE54-AFB2-45FE-8AD2-DCF53BA5F1F9}"/>
              </a:ext>
            </a:extLst>
          </p:cNvPr>
          <p:cNvSpPr txBox="1"/>
          <p:nvPr/>
        </p:nvSpPr>
        <p:spPr>
          <a:xfrm>
            <a:off x="8843486" y="3622554"/>
            <a:ext cx="302779" cy="352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050" dirty="0"/>
              <a:t>+</a:t>
            </a:r>
            <a:endParaRPr kumimoji="1" lang="ja-JP" altLang="en-US" sz="1050" dirty="0"/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0842ED61-2F31-4F96-8BB9-7F456881E46A}"/>
              </a:ext>
            </a:extLst>
          </p:cNvPr>
          <p:cNvSpPr txBox="1"/>
          <p:nvPr/>
        </p:nvSpPr>
        <p:spPr>
          <a:xfrm>
            <a:off x="8746431" y="3763485"/>
            <a:ext cx="302779" cy="352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050" dirty="0"/>
              <a:t>+</a:t>
            </a:r>
            <a:endParaRPr kumimoji="1" lang="ja-JP" altLang="en-US" sz="1050" dirty="0"/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D2BC830D-6DD8-4CD7-B315-0EBAF1D03C07}"/>
              </a:ext>
            </a:extLst>
          </p:cNvPr>
          <p:cNvSpPr txBox="1"/>
          <p:nvPr/>
        </p:nvSpPr>
        <p:spPr>
          <a:xfrm>
            <a:off x="8841566" y="3921344"/>
            <a:ext cx="302779" cy="352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050" dirty="0"/>
              <a:t>+</a:t>
            </a:r>
            <a:endParaRPr kumimoji="1" lang="ja-JP" altLang="en-US" sz="1050" dirty="0"/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29CAE34E-7790-4DD1-A19F-7B5EB1E58EE5}"/>
              </a:ext>
            </a:extLst>
          </p:cNvPr>
          <p:cNvSpPr txBox="1"/>
          <p:nvPr/>
        </p:nvSpPr>
        <p:spPr>
          <a:xfrm>
            <a:off x="8982327" y="4063990"/>
            <a:ext cx="302779" cy="352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050" dirty="0"/>
              <a:t>+</a:t>
            </a:r>
            <a:endParaRPr kumimoji="1" lang="ja-JP" altLang="en-US" sz="1050" dirty="0"/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5FA5FBDF-1C63-48BC-ADE9-CDCA9F1D5019}"/>
              </a:ext>
            </a:extLst>
          </p:cNvPr>
          <p:cNvSpPr txBox="1"/>
          <p:nvPr/>
        </p:nvSpPr>
        <p:spPr>
          <a:xfrm>
            <a:off x="8997661" y="3522804"/>
            <a:ext cx="302779" cy="352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050" dirty="0"/>
              <a:t>+</a:t>
            </a:r>
            <a:endParaRPr kumimoji="1" lang="ja-JP" altLang="en-US" sz="1050" dirty="0"/>
          </a:p>
        </p:txBody>
      </p:sp>
      <p:cxnSp>
        <p:nvCxnSpPr>
          <p:cNvPr id="74" name="直線矢印コネクタ 73">
            <a:extLst>
              <a:ext uri="{FF2B5EF4-FFF2-40B4-BE49-F238E27FC236}">
                <a16:creationId xmlns:a16="http://schemas.microsoft.com/office/drawing/2014/main" id="{E323A22E-C08E-4E05-B409-B3948535E4C3}"/>
              </a:ext>
            </a:extLst>
          </p:cNvPr>
          <p:cNvCxnSpPr>
            <a:cxnSpLocks/>
          </p:cNvCxnSpPr>
          <p:nvPr/>
        </p:nvCxnSpPr>
        <p:spPr>
          <a:xfrm flipH="1">
            <a:off x="8477327" y="3733307"/>
            <a:ext cx="449623" cy="225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6" name="直線矢印コネクタ 75">
            <a:extLst>
              <a:ext uri="{FF2B5EF4-FFF2-40B4-BE49-F238E27FC236}">
                <a16:creationId xmlns:a16="http://schemas.microsoft.com/office/drawing/2014/main" id="{CAE2DBCF-A2EA-4BB8-ABF9-67EEF02E4803}"/>
              </a:ext>
            </a:extLst>
          </p:cNvPr>
          <p:cNvCxnSpPr>
            <a:cxnSpLocks/>
          </p:cNvCxnSpPr>
          <p:nvPr/>
        </p:nvCxnSpPr>
        <p:spPr>
          <a:xfrm flipH="1">
            <a:off x="8356332" y="3934719"/>
            <a:ext cx="449623" cy="225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7" name="直線矢印コネクタ 76">
            <a:extLst>
              <a:ext uri="{FF2B5EF4-FFF2-40B4-BE49-F238E27FC236}">
                <a16:creationId xmlns:a16="http://schemas.microsoft.com/office/drawing/2014/main" id="{E55075BB-2F27-440D-9FF9-135C89C6FBC1}"/>
              </a:ext>
            </a:extLst>
          </p:cNvPr>
          <p:cNvCxnSpPr>
            <a:cxnSpLocks/>
          </p:cNvCxnSpPr>
          <p:nvPr/>
        </p:nvCxnSpPr>
        <p:spPr>
          <a:xfrm flipH="1">
            <a:off x="8436458" y="4116978"/>
            <a:ext cx="449623" cy="225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E4B46241-9DA8-4D1D-8BC1-778D148D7D5D}"/>
              </a:ext>
            </a:extLst>
          </p:cNvPr>
          <p:cNvSpPr/>
          <p:nvPr/>
        </p:nvSpPr>
        <p:spPr>
          <a:xfrm>
            <a:off x="9520986" y="3292022"/>
            <a:ext cx="478813" cy="1258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CAABA201-1C68-48B5-8DB2-C4C28797553A}"/>
              </a:ext>
            </a:extLst>
          </p:cNvPr>
          <p:cNvSpPr txBox="1"/>
          <p:nvPr/>
        </p:nvSpPr>
        <p:spPr>
          <a:xfrm>
            <a:off x="7373362" y="3881725"/>
            <a:ext cx="302779" cy="352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050" dirty="0"/>
              <a:t>+</a:t>
            </a:r>
            <a:endParaRPr kumimoji="1" lang="ja-JP" altLang="en-US" sz="1050" dirty="0"/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0EBEAC62-3469-4F75-ACCD-01632BD84FCC}"/>
              </a:ext>
            </a:extLst>
          </p:cNvPr>
          <p:cNvSpPr txBox="1"/>
          <p:nvPr/>
        </p:nvSpPr>
        <p:spPr>
          <a:xfrm>
            <a:off x="7256522" y="3487827"/>
            <a:ext cx="302779" cy="352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050" dirty="0"/>
              <a:t>+</a:t>
            </a:r>
            <a:endParaRPr kumimoji="1" lang="ja-JP" altLang="en-US" sz="1050" dirty="0"/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AAF9D644-C339-4882-9159-E763437D5112}"/>
              </a:ext>
            </a:extLst>
          </p:cNvPr>
          <p:cNvSpPr txBox="1"/>
          <p:nvPr/>
        </p:nvSpPr>
        <p:spPr>
          <a:xfrm>
            <a:off x="7390111" y="3634903"/>
            <a:ext cx="302779" cy="352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050" dirty="0"/>
              <a:t>+</a:t>
            </a:r>
            <a:endParaRPr kumimoji="1" lang="ja-JP" altLang="en-US" sz="1050" dirty="0"/>
          </a:p>
        </p:txBody>
      </p:sp>
    </p:spTree>
    <p:extLst>
      <p:ext uri="{BB962C8B-B14F-4D97-AF65-F5344CB8AC3E}">
        <p14:creationId xmlns:p14="http://schemas.microsoft.com/office/powerpoint/2010/main" val="16139067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Low-mass drift chambers</a:t>
            </a:r>
            <a:endParaRPr kumimoji="1" lang="ja-JP" altLang="en-US" dirty="0"/>
          </a:p>
        </p:txBody>
      </p:sp>
      <p:graphicFrame>
        <p:nvGraphicFramePr>
          <p:cNvPr id="9" name="コンテンツ プレースホルダー 8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350339290"/>
              </p:ext>
            </p:extLst>
          </p:nvPr>
        </p:nvGraphicFramePr>
        <p:xfrm>
          <a:off x="549275" y="1192288"/>
          <a:ext cx="8761416" cy="27432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555296">
                  <a:extLst>
                    <a:ext uri="{9D8B030D-6E8A-4147-A177-3AD203B41FA5}">
                      <a16:colId xmlns:a16="http://schemas.microsoft.com/office/drawing/2014/main" val="3257771691"/>
                    </a:ext>
                  </a:extLst>
                </a:gridCol>
                <a:gridCol w="1582058">
                  <a:extLst>
                    <a:ext uri="{9D8B030D-6E8A-4147-A177-3AD203B41FA5}">
                      <a16:colId xmlns:a16="http://schemas.microsoft.com/office/drawing/2014/main" val="1847811960"/>
                    </a:ext>
                  </a:extLst>
                </a:gridCol>
                <a:gridCol w="1240971">
                  <a:extLst>
                    <a:ext uri="{9D8B030D-6E8A-4147-A177-3AD203B41FA5}">
                      <a16:colId xmlns:a16="http://schemas.microsoft.com/office/drawing/2014/main" val="3221645576"/>
                    </a:ext>
                  </a:extLst>
                </a:gridCol>
                <a:gridCol w="1807029">
                  <a:extLst>
                    <a:ext uri="{9D8B030D-6E8A-4147-A177-3AD203B41FA5}">
                      <a16:colId xmlns:a16="http://schemas.microsoft.com/office/drawing/2014/main" val="3941879567"/>
                    </a:ext>
                  </a:extLst>
                </a:gridCol>
                <a:gridCol w="1669142">
                  <a:extLst>
                    <a:ext uri="{9D8B030D-6E8A-4147-A177-3AD203B41FA5}">
                      <a16:colId xmlns:a16="http://schemas.microsoft.com/office/drawing/2014/main" val="648363468"/>
                    </a:ext>
                  </a:extLst>
                </a:gridCol>
                <a:gridCol w="906920">
                  <a:extLst>
                    <a:ext uri="{9D8B030D-6E8A-4147-A177-3AD203B41FA5}">
                      <a16:colId xmlns:a16="http://schemas.microsoft.com/office/drawing/2014/main" val="14536422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Gas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Cell size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Sense wire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Field wire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8591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CLEO</a:t>
                      </a:r>
                      <a:r>
                        <a:rPr kumimoji="1" lang="en-US" altLang="ja-JP" sz="1400" baseline="0" dirty="0"/>
                        <a:t> II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Ar:C</a:t>
                      </a:r>
                      <a:r>
                        <a:rPr kumimoji="1" lang="en-US" altLang="ja-JP" sz="1400" baseline="-25000" dirty="0"/>
                        <a:t>2</a:t>
                      </a:r>
                      <a:r>
                        <a:rPr kumimoji="1" lang="en-US" altLang="ja-JP" sz="1400" dirty="0"/>
                        <a:t>H</a:t>
                      </a:r>
                      <a:r>
                        <a:rPr kumimoji="1" lang="en-US" altLang="ja-JP" sz="1400" baseline="-25000" dirty="0"/>
                        <a:t>6</a:t>
                      </a:r>
                      <a:r>
                        <a:rPr kumimoji="1" lang="en-US" altLang="ja-JP" sz="1400" baseline="0" dirty="0"/>
                        <a:t> 50:50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14 mm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20-µm Au-W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110-µm Au-</a:t>
                      </a:r>
                      <a:r>
                        <a:rPr kumimoji="1" lang="en-US" altLang="ja-JP" sz="1400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Al</a:t>
                      </a:r>
                      <a:r>
                        <a:rPr kumimoji="1" lang="en-US" altLang="ja-JP" sz="1400" dirty="0"/>
                        <a:t>, </a:t>
                      </a:r>
                      <a:br>
                        <a:rPr kumimoji="1" lang="en-US" altLang="ja-JP" sz="1400" dirty="0"/>
                      </a:br>
                      <a:r>
                        <a:rPr kumimoji="1" lang="en-US" altLang="ja-JP" sz="1400" dirty="0"/>
                        <a:t>110-µm Cu/Be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Crimp</a:t>
                      </a:r>
                      <a:endParaRPr kumimoji="1" lang="ja-JP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13076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BESIII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He:C</a:t>
                      </a:r>
                      <a:r>
                        <a:rPr kumimoji="1" lang="en-US" altLang="ja-JP" sz="1400" baseline="-25000" dirty="0"/>
                        <a:t>3</a:t>
                      </a:r>
                      <a:r>
                        <a:rPr kumimoji="1" lang="en-US" altLang="ja-JP" sz="1400" dirty="0"/>
                        <a:t>H</a:t>
                      </a:r>
                      <a:r>
                        <a:rPr kumimoji="1" lang="en-US" altLang="ja-JP" sz="1400" baseline="-25000" dirty="0"/>
                        <a:t>8</a:t>
                      </a:r>
                      <a:r>
                        <a:rPr kumimoji="1" lang="en-US" altLang="ja-JP" sz="1400" baseline="0" dirty="0"/>
                        <a:t> 60:40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12–16.2 mm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25-µm Au-W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110-µm Au-</a:t>
                      </a:r>
                      <a:r>
                        <a:rPr kumimoji="1" lang="en-US" altLang="ja-JP" sz="1400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Al</a:t>
                      </a:r>
                      <a:endParaRPr kumimoji="1" lang="ja-JP" altLang="en-US" sz="1400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Crimp</a:t>
                      </a:r>
                      <a:endParaRPr kumimoji="1" lang="ja-JP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1422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Belle</a:t>
                      </a:r>
                      <a:r>
                        <a:rPr kumimoji="1" lang="en-US" altLang="ja-JP" sz="1400" baseline="0" dirty="0"/>
                        <a:t> II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He:C</a:t>
                      </a:r>
                      <a:r>
                        <a:rPr kumimoji="1" lang="en-US" altLang="ja-JP" sz="1400" baseline="-25000" dirty="0"/>
                        <a:t>2</a:t>
                      </a:r>
                      <a:r>
                        <a:rPr kumimoji="1" lang="en-US" altLang="ja-JP" sz="1400" dirty="0"/>
                        <a:t>H</a:t>
                      </a:r>
                      <a:r>
                        <a:rPr kumimoji="1" lang="en-US" altLang="ja-JP" sz="1400" baseline="-25000" dirty="0"/>
                        <a:t>6</a:t>
                      </a:r>
                      <a:r>
                        <a:rPr kumimoji="1" lang="en-US" altLang="ja-JP" sz="1400" dirty="0"/>
                        <a:t> 50:50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6</a:t>
                      </a:r>
                      <a:r>
                        <a:rPr kumimoji="1" lang="en-US" altLang="ja-JP" sz="1400" baseline="0" dirty="0"/>
                        <a:t>–18 mm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30-µm</a:t>
                      </a:r>
                      <a:r>
                        <a:rPr kumimoji="1" lang="en-US" altLang="ja-JP" sz="1400" baseline="0" dirty="0"/>
                        <a:t> Au-W</a:t>
                      </a:r>
                      <a:endParaRPr kumimoji="1" lang="en-US" altLang="ja-JP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126-µm</a:t>
                      </a:r>
                      <a:r>
                        <a:rPr kumimoji="1" lang="en-US" altLang="ja-JP" sz="1400" baseline="0" dirty="0"/>
                        <a:t> </a:t>
                      </a:r>
                      <a:r>
                        <a:rPr kumimoji="1" lang="en-US" altLang="ja-JP" sz="1400" b="1" baseline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Al</a:t>
                      </a:r>
                      <a:endParaRPr kumimoji="1" lang="ja-JP" altLang="en-US" sz="1400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Crimp</a:t>
                      </a:r>
                      <a:endParaRPr kumimoji="1" lang="ja-JP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131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COMET-Phase</a:t>
                      </a:r>
                      <a:r>
                        <a:rPr kumimoji="1" lang="en-US" altLang="ja-JP" sz="1400" baseline="0" dirty="0"/>
                        <a:t> I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He:iC</a:t>
                      </a:r>
                      <a:r>
                        <a:rPr kumimoji="1" lang="en-US" altLang="ja-JP" sz="1400" baseline="-25000" dirty="0"/>
                        <a:t>4</a:t>
                      </a:r>
                      <a:r>
                        <a:rPr kumimoji="1" lang="en-US" altLang="ja-JP" sz="1400" dirty="0"/>
                        <a:t>H</a:t>
                      </a:r>
                      <a:r>
                        <a:rPr kumimoji="1" lang="en-US" altLang="ja-JP" sz="1400" baseline="-25000" dirty="0"/>
                        <a:t>10</a:t>
                      </a:r>
                      <a:r>
                        <a:rPr kumimoji="1" lang="en-US" altLang="ja-JP" sz="1400" dirty="0"/>
                        <a:t> 90:10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16–16.8 mm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25-µm Au-W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126-µm </a:t>
                      </a:r>
                      <a:r>
                        <a:rPr kumimoji="1" lang="en-US" altLang="ja-JP" sz="1400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Al</a:t>
                      </a:r>
                      <a:endParaRPr kumimoji="1" lang="ja-JP" altLang="en-US" sz="1400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Crimp</a:t>
                      </a:r>
                      <a:endParaRPr kumimoji="1" lang="ja-JP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0271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KLOE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281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He:iC</a:t>
                      </a:r>
                      <a:r>
                        <a:rPr kumimoji="1" lang="en-US" altLang="ja-JP" sz="1400" baseline="-25000" dirty="0"/>
                        <a:t>4</a:t>
                      </a:r>
                      <a:r>
                        <a:rPr kumimoji="1" lang="en-US" altLang="ja-JP" sz="1400" dirty="0"/>
                        <a:t>H</a:t>
                      </a:r>
                      <a:r>
                        <a:rPr kumimoji="1" lang="en-US" altLang="ja-JP" sz="1400" baseline="-25000" dirty="0"/>
                        <a:t>10</a:t>
                      </a:r>
                      <a:r>
                        <a:rPr kumimoji="1" lang="en-US" altLang="ja-JP" sz="1400" dirty="0"/>
                        <a:t> 90:10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20–30 mm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281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25-µm Au-W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81-µm Ag-</a:t>
                      </a:r>
                      <a:r>
                        <a:rPr kumimoji="1" lang="en-US" altLang="ja-JP" sz="1400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Al</a:t>
                      </a:r>
                      <a:endParaRPr kumimoji="1" lang="ja-JP" altLang="en-US" sz="1400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Crimp</a:t>
                      </a:r>
                      <a:endParaRPr kumimoji="1" lang="ja-JP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7823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400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MEG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He:iC</a:t>
                      </a:r>
                      <a:r>
                        <a:rPr kumimoji="1" lang="en-US" altLang="ja-JP" sz="1400" baseline="-25000" dirty="0"/>
                        <a:t>4</a:t>
                      </a:r>
                      <a:r>
                        <a:rPr kumimoji="1" lang="en-US" altLang="ja-JP" sz="1400" dirty="0"/>
                        <a:t>H</a:t>
                      </a:r>
                      <a:r>
                        <a:rPr kumimoji="1" lang="en-US" altLang="ja-JP" sz="1400" baseline="-25000" dirty="0"/>
                        <a:t>10</a:t>
                      </a:r>
                      <a:r>
                        <a:rPr kumimoji="1" lang="en-US" altLang="ja-JP" sz="1400" dirty="0"/>
                        <a:t> 90:10</a:t>
                      </a:r>
                      <a:endParaRPr kumimoji="1" lang="ja-JP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6.6–9 mm </a:t>
                      </a:r>
                      <a:endParaRPr kumimoji="1" lang="ja-JP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20-µm Au-W</a:t>
                      </a:r>
                      <a:endParaRPr kumimoji="1" lang="ja-JP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40-µm Ag-</a:t>
                      </a:r>
                      <a:r>
                        <a:rPr kumimoji="1" lang="en-US" altLang="ja-JP" sz="1400" b="1" baseline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Al</a:t>
                      </a:r>
                      <a:endParaRPr kumimoji="1" lang="ja-JP" altLang="en-US" sz="1400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Solder</a:t>
                      </a:r>
                      <a:endParaRPr kumimoji="1" lang="ja-JP" alt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268979"/>
                  </a:ext>
                </a:extLst>
              </a:tr>
            </a:tbl>
          </a:graphicData>
        </a:graphic>
      </p:graphicFrame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March 22, 2018</a:t>
            </a:r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83" y="4708646"/>
            <a:ext cx="5497743" cy="1391524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633314" y="5126698"/>
            <a:ext cx="4178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chemeClr val="tx2"/>
                </a:solidFill>
              </a:rPr>
              <a:t>Other material than Al is </a:t>
            </a:r>
            <a:r>
              <a:rPr kumimoji="1" lang="en-US" altLang="ja-JP" sz="16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not acceptable </a:t>
            </a:r>
            <a:r>
              <a:rPr kumimoji="1" lang="en-US" altLang="ja-JP" sz="1600" dirty="0">
                <a:solidFill>
                  <a:schemeClr val="tx2"/>
                </a:solidFill>
              </a:rPr>
              <a:t>from the resolution point of view.</a:t>
            </a:r>
            <a:endParaRPr kumimoji="1" lang="ja-JP" altLang="en-US" sz="1600" dirty="0">
              <a:solidFill>
                <a:schemeClr val="tx2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47985" y="6073586"/>
            <a:ext cx="8738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>
              <a:buFont typeface="Wingdings" panose="05000000000000000000" pitchFamily="2" charset="2"/>
              <a:buChar char="n"/>
            </a:pPr>
            <a:r>
              <a:rPr kumimoji="1" lang="en-US" altLang="ja-JP" sz="2000" dirty="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Bare Al wire </a:t>
            </a:r>
            <a:r>
              <a:rPr kumimoji="1" lang="en-US" altLang="ja-JP" sz="2000" dirty="0"/>
              <a:t>could be a better alternative, but difficulty in soldering.</a:t>
            </a:r>
            <a:br>
              <a:rPr kumimoji="1" lang="en-US" altLang="ja-JP" sz="2000" dirty="0"/>
            </a:br>
            <a:r>
              <a:rPr kumimoji="1" lang="en-US" altLang="ja-JP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(Naturally coated by Al</a:t>
            </a:r>
            <a:r>
              <a:rPr kumimoji="1" lang="en-US" altLang="ja-JP" sz="1600" baseline="-2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kumimoji="1" lang="en-US" altLang="ja-JP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kumimoji="1" lang="en-US" altLang="ja-JP" sz="1600" baseline="-2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  <a:r>
              <a:rPr kumimoji="1" lang="en-US" altLang="ja-JP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kumimoji="1" lang="ja-JP" alt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171502" y="4009501"/>
            <a:ext cx="843848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kumimoji="1" lang="en-US" altLang="ja-JP" sz="20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KLOE</a:t>
            </a:r>
            <a:r>
              <a:rPr kumimoji="1" lang="en-US" altLang="ja-JP" sz="2000" dirty="0">
                <a:solidFill>
                  <a:schemeClr val="accent1"/>
                </a:solidFill>
              </a:rPr>
              <a:t> </a:t>
            </a:r>
            <a:r>
              <a:rPr kumimoji="1" lang="en-US" altLang="ja-JP" sz="2000" dirty="0"/>
              <a:t>used same type of wire without any problem for </a:t>
            </a:r>
            <a:r>
              <a:rPr kumimoji="1" lang="en-US" altLang="ja-JP" sz="20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&gt;10 years</a:t>
            </a:r>
          </a:p>
          <a:p>
            <a:pPr lvl="1"/>
            <a:r>
              <a:rPr kumimoji="1" lang="en-US" altLang="ja-JP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Constructed under 50% R.H., never observed salt formation</a:t>
            </a:r>
            <a:endParaRPr kumimoji="1" lang="ja-JP" altLang="en-US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角丸四角形 10"/>
          <p:cNvSpPr/>
          <p:nvPr/>
        </p:nvSpPr>
        <p:spPr>
          <a:xfrm>
            <a:off x="6686987" y="3201811"/>
            <a:ext cx="1416971" cy="75067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角丸四角形 12"/>
          <p:cNvSpPr/>
          <p:nvPr/>
        </p:nvSpPr>
        <p:spPr>
          <a:xfrm>
            <a:off x="6686987" y="2468142"/>
            <a:ext cx="1416971" cy="750677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3399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下矢印 17"/>
          <p:cNvSpPr/>
          <p:nvPr/>
        </p:nvSpPr>
        <p:spPr>
          <a:xfrm>
            <a:off x="4156076" y="4429996"/>
            <a:ext cx="1666454" cy="1084033"/>
          </a:xfrm>
          <a:prstGeom prst="downArrow">
            <a:avLst>
              <a:gd name="adj1" fmla="val 45555"/>
              <a:gd name="adj2" fmla="val 6405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901665" y="5631246"/>
            <a:ext cx="2175275" cy="9366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50000"/>
              </a:lnSpc>
            </a:pPr>
            <a:r>
              <a:rPr kumimoji="1" lang="en-US" altLang="ja-JP" sz="7200" b="1" dirty="0">
                <a:ln w="15875">
                  <a:solidFill>
                    <a:schemeClr val="bg1"/>
                  </a:solidFill>
                </a:ln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LFV</a:t>
            </a:r>
            <a:endParaRPr kumimoji="1" lang="en-US" altLang="ja-JP" b="1" dirty="0">
              <a:ln w="15875">
                <a:solidFill>
                  <a:schemeClr val="bg1"/>
                </a:solidFill>
              </a:ln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lnSpc>
                <a:spcPct val="65000"/>
              </a:lnSpc>
            </a:pPr>
            <a:r>
              <a:rPr kumimoji="1" lang="en-US" altLang="ja-JP" b="1" dirty="0">
                <a:solidFill>
                  <a:schemeClr val="accent2"/>
                </a:solidFill>
              </a:rPr>
              <a:t>Lepton flavor violation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42613" y="5903387"/>
            <a:ext cx="151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u="sng" dirty="0">
                <a:latin typeface="+mj-ea"/>
                <a:ea typeface="+mj-ea"/>
                <a:cs typeface="Segoe UI Semibold" panose="020B0702040204020203" pitchFamily="34" charset="0"/>
              </a:rPr>
              <a:t>Low scale</a:t>
            </a:r>
            <a:endParaRPr kumimoji="1" lang="ja-JP" altLang="en-US" sz="2400" u="sng" dirty="0">
              <a:latin typeface="+mj-ea"/>
              <a:ea typeface="+mj-ea"/>
              <a:cs typeface="Segoe UI Semibold" panose="020B0702040204020203" pitchFamily="34" charset="0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6106137" y="2589750"/>
            <a:ext cx="2434513" cy="6542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accent3"/>
                </a:solidFill>
              </a:rPr>
              <a:t>Flavor violation from</a:t>
            </a:r>
            <a:br>
              <a:rPr kumimoji="1" lang="en-US" altLang="ja-JP" dirty="0">
                <a:solidFill>
                  <a:schemeClr val="accent3"/>
                </a:solidFill>
              </a:rPr>
            </a:br>
            <a:r>
              <a:rPr kumimoji="1" lang="en-US" altLang="ja-JP" dirty="0">
                <a:solidFill>
                  <a:schemeClr val="accent3"/>
                </a:solidFill>
              </a:rPr>
              <a:t>neutrino Yukawa</a:t>
            </a:r>
            <a:endParaRPr kumimoji="1" lang="ja-JP" altLang="en-US" dirty="0">
              <a:solidFill>
                <a:schemeClr val="accent3"/>
              </a:solidFill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6012064" y="5703332"/>
            <a:ext cx="2820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accent2"/>
                </a:solidFill>
              </a:rPr>
              <a:t>B(μ</a:t>
            </a:r>
            <a:r>
              <a:rPr kumimoji="1" lang="ja-JP" altLang="en-US" sz="2000" dirty="0">
                <a:solidFill>
                  <a:schemeClr val="accent2"/>
                </a:solidFill>
              </a:rPr>
              <a:t>→</a:t>
            </a:r>
            <a:r>
              <a:rPr kumimoji="1" lang="en-US" altLang="ja-JP" sz="2000" dirty="0">
                <a:solidFill>
                  <a:schemeClr val="accent2"/>
                </a:solidFill>
              </a:rPr>
              <a:t>eγ) ~ 10</a:t>
            </a:r>
            <a:r>
              <a:rPr kumimoji="1" lang="en-US" altLang="ja-JP" sz="2000" baseline="30000" dirty="0">
                <a:solidFill>
                  <a:schemeClr val="accent2"/>
                </a:solidFill>
              </a:rPr>
              <a:t>-11</a:t>
            </a:r>
            <a:r>
              <a:rPr kumimoji="1" lang="en-US" altLang="ja-JP" sz="2000" dirty="0">
                <a:solidFill>
                  <a:schemeClr val="accent2"/>
                </a:solidFill>
              </a:rPr>
              <a:t> – 10</a:t>
            </a:r>
            <a:r>
              <a:rPr kumimoji="1" lang="en-US" altLang="ja-JP" sz="2000" baseline="30000" dirty="0">
                <a:solidFill>
                  <a:schemeClr val="accent2"/>
                </a:solidFill>
              </a:rPr>
              <a:t>-14</a:t>
            </a:r>
            <a:endParaRPr kumimoji="1" lang="ja-JP" altLang="en-US" sz="2000" baseline="30000" dirty="0">
              <a:solidFill>
                <a:schemeClr val="accent2"/>
              </a:solidFill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1776176" y="2271839"/>
            <a:ext cx="2434513" cy="6542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accent3"/>
                </a:solidFill>
              </a:rPr>
              <a:t>Flavor violation from</a:t>
            </a:r>
            <a:br>
              <a:rPr kumimoji="1" lang="en-US" altLang="ja-JP" dirty="0">
                <a:solidFill>
                  <a:schemeClr val="accent3"/>
                </a:solidFill>
              </a:rPr>
            </a:br>
            <a:r>
              <a:rPr kumimoji="1" lang="en-US" altLang="ja-JP" dirty="0">
                <a:solidFill>
                  <a:schemeClr val="accent3"/>
                </a:solidFill>
              </a:rPr>
              <a:t>quark Yukawa</a:t>
            </a:r>
            <a:endParaRPr kumimoji="1" lang="ja-JP" altLang="en-US" dirty="0">
              <a:solidFill>
                <a:schemeClr val="accent3"/>
              </a:solidFill>
            </a:endParaRPr>
          </a:p>
        </p:txBody>
      </p:sp>
      <p:cxnSp>
        <p:nvCxnSpPr>
          <p:cNvPr id="22" name="直線矢印コネクタ 21"/>
          <p:cNvCxnSpPr>
            <a:stCxn id="9" idx="5"/>
            <a:endCxn id="16" idx="1"/>
          </p:cNvCxnSpPr>
          <p:nvPr/>
        </p:nvCxnSpPr>
        <p:spPr>
          <a:xfrm>
            <a:off x="3826547" y="1898676"/>
            <a:ext cx="332134" cy="720366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>
            <a:stCxn id="13" idx="3"/>
            <a:endCxn id="16" idx="7"/>
          </p:cNvCxnSpPr>
          <p:nvPr/>
        </p:nvCxnSpPr>
        <p:spPr>
          <a:xfrm flipH="1">
            <a:off x="5819925" y="2241382"/>
            <a:ext cx="572424" cy="37766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Sep. 19, 2019 @ JPS 2019 Autumn</a:t>
            </a:r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8" name="グループ化 7"/>
          <p:cNvGrpSpPr/>
          <p:nvPr/>
        </p:nvGrpSpPr>
        <p:grpSpPr>
          <a:xfrm>
            <a:off x="1821248" y="-106623"/>
            <a:ext cx="2349354" cy="2349354"/>
            <a:chOff x="4264303" y="294500"/>
            <a:chExt cx="1309538" cy="1309538"/>
          </a:xfrm>
          <a:solidFill>
            <a:schemeClr val="accent1">
              <a:lumMod val="50000"/>
            </a:schemeClr>
          </a:solidFill>
        </p:grpSpPr>
        <p:sp>
          <p:nvSpPr>
            <p:cNvPr id="9" name="楕円 8"/>
            <p:cNvSpPr/>
            <p:nvPr/>
          </p:nvSpPr>
          <p:spPr>
            <a:xfrm>
              <a:off x="4264303" y="294500"/>
              <a:ext cx="1309538" cy="1309538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楕円 4"/>
            <p:cNvSpPr txBox="1"/>
            <p:nvPr/>
          </p:nvSpPr>
          <p:spPr>
            <a:xfrm>
              <a:off x="4456080" y="486277"/>
              <a:ext cx="925984" cy="92598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1" lang="en-US" altLang="ja-JP" sz="4000" kern="1200" dirty="0">
                  <a:latin typeface="Segoe UI" panose="020B0502040204020203" pitchFamily="34" charset="0"/>
                  <a:cs typeface="Segoe UI" panose="020B0502040204020203" pitchFamily="34" charset="0"/>
                </a:rPr>
                <a:t>GUT</a:t>
              </a:r>
              <a:endParaRPr kumimoji="1" lang="ja-JP" altLang="en-US" sz="4000" kern="12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6048294" y="236083"/>
            <a:ext cx="2349354" cy="2349354"/>
            <a:chOff x="4264303" y="294500"/>
            <a:chExt cx="1309538" cy="1309538"/>
          </a:xfrm>
          <a:solidFill>
            <a:schemeClr val="accent1">
              <a:lumMod val="75000"/>
            </a:schemeClr>
          </a:solidFill>
        </p:grpSpPr>
        <p:sp>
          <p:nvSpPr>
            <p:cNvPr id="13" name="楕円 12"/>
            <p:cNvSpPr/>
            <p:nvPr/>
          </p:nvSpPr>
          <p:spPr>
            <a:xfrm>
              <a:off x="4264303" y="294500"/>
              <a:ext cx="1309538" cy="1309538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 dirty="0"/>
            </a:p>
          </p:txBody>
        </p:sp>
        <p:sp>
          <p:nvSpPr>
            <p:cNvPr id="14" name="楕円 4"/>
            <p:cNvSpPr txBox="1"/>
            <p:nvPr/>
          </p:nvSpPr>
          <p:spPr>
            <a:xfrm>
              <a:off x="4264304" y="486277"/>
              <a:ext cx="1309537" cy="92598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7940" tIns="27940" rIns="27940" bIns="2794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1" lang="en-US" altLang="ja-JP" sz="4000" dirty="0">
                  <a:latin typeface="Segoe UI" panose="020B0502040204020203" pitchFamily="34" charset="0"/>
                  <a:cs typeface="Segoe UI" panose="020B0502040204020203" pitchFamily="34" charset="0"/>
                </a:rPr>
                <a:t>Seesaw</a:t>
              </a:r>
              <a:endParaRPr kumimoji="1" lang="ja-JP" altLang="en-US" sz="4000" kern="12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5" name="グループ化 14"/>
          <p:cNvGrpSpPr/>
          <p:nvPr/>
        </p:nvGrpSpPr>
        <p:grpSpPr>
          <a:xfrm>
            <a:off x="3814626" y="2274987"/>
            <a:ext cx="2349354" cy="2349354"/>
            <a:chOff x="4264303" y="294500"/>
            <a:chExt cx="1309538" cy="1309538"/>
          </a:xfrm>
          <a:solidFill>
            <a:schemeClr val="accent1">
              <a:lumMod val="75000"/>
            </a:schemeClr>
          </a:solidFill>
        </p:grpSpPr>
        <p:sp>
          <p:nvSpPr>
            <p:cNvPr id="16" name="楕円 15"/>
            <p:cNvSpPr/>
            <p:nvPr/>
          </p:nvSpPr>
          <p:spPr>
            <a:xfrm>
              <a:off x="4264303" y="294500"/>
              <a:ext cx="1309538" cy="1309538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楕円 4"/>
            <p:cNvSpPr txBox="1"/>
            <p:nvPr/>
          </p:nvSpPr>
          <p:spPr>
            <a:xfrm>
              <a:off x="4456080" y="486277"/>
              <a:ext cx="925984" cy="92598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1" lang="en-US" altLang="ja-JP" sz="4000" dirty="0">
                  <a:latin typeface="Segoe UI" panose="020B0502040204020203" pitchFamily="34" charset="0"/>
                  <a:cs typeface="Segoe UI" panose="020B0502040204020203" pitchFamily="34" charset="0"/>
                </a:rPr>
                <a:t>SUSY</a:t>
              </a:r>
              <a:endParaRPr kumimoji="1" lang="ja-JP" altLang="en-US" sz="4000" kern="12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8" name="テキスト ボックス 27"/>
          <p:cNvSpPr txBox="1"/>
          <p:nvPr/>
        </p:nvSpPr>
        <p:spPr>
          <a:xfrm>
            <a:off x="142613" y="177646"/>
            <a:ext cx="2380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u="sng" dirty="0">
                <a:effectLst>
                  <a:glow rad="25400">
                    <a:schemeClr val="bg1"/>
                  </a:glow>
                </a:effectLst>
                <a:latin typeface="+mj-ea"/>
                <a:ea typeface="+mj-ea"/>
                <a:cs typeface="Segoe UI Semibold" panose="020B0702040204020203" pitchFamily="34" charset="0"/>
              </a:rPr>
              <a:t>Ultra-high scale</a:t>
            </a:r>
            <a:endParaRPr kumimoji="1" lang="ja-JP" altLang="en-US" sz="2400" u="sng" dirty="0">
              <a:effectLst>
                <a:glow rad="25400">
                  <a:schemeClr val="bg1"/>
                </a:glow>
              </a:effectLst>
              <a:latin typeface="+mj-ea"/>
              <a:ea typeface="+mj-ea"/>
              <a:cs typeface="Segoe UI Semibold" panose="020B0702040204020203" pitchFamily="34" charset="0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42613" y="3409983"/>
            <a:ext cx="1451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u="sng" dirty="0" err="1">
                <a:latin typeface="+mj-ea"/>
                <a:ea typeface="+mj-ea"/>
                <a:cs typeface="Segoe UI Semibold" panose="020B0702040204020203" pitchFamily="34" charset="0"/>
              </a:rPr>
              <a:t>TeV</a:t>
            </a:r>
            <a:r>
              <a:rPr kumimoji="1" lang="en-US" altLang="ja-JP" sz="2400" u="sng" dirty="0">
                <a:latin typeface="+mj-ea"/>
                <a:ea typeface="+mj-ea"/>
                <a:cs typeface="Segoe UI Semibold" panose="020B0702040204020203" pitchFamily="34" charset="0"/>
              </a:rPr>
              <a:t> scale</a:t>
            </a:r>
            <a:endParaRPr kumimoji="1" lang="ja-JP" altLang="en-US" sz="2400" u="sng" dirty="0">
              <a:latin typeface="+mj-ea"/>
              <a:ea typeface="+mj-ea"/>
              <a:cs typeface="Segoe UI Semibold" panose="020B0702040204020203" pitchFamily="34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88506" y="1285912"/>
            <a:ext cx="21082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tx2"/>
                </a:solidFill>
                <a:effectLst>
                  <a:glow rad="76200">
                    <a:schemeClr val="bg1"/>
                  </a:glow>
                </a:effectLst>
                <a:latin typeface="+mj-lt"/>
              </a:rPr>
              <a:t>Force unification</a:t>
            </a:r>
            <a:br>
              <a:rPr kumimoji="1" lang="en-US" altLang="ja-JP" sz="1600" dirty="0">
                <a:solidFill>
                  <a:schemeClr val="tx2"/>
                </a:solidFill>
                <a:effectLst>
                  <a:glow rad="76200">
                    <a:schemeClr val="bg1"/>
                  </a:glow>
                </a:effectLst>
                <a:latin typeface="+mj-lt"/>
              </a:rPr>
            </a:br>
            <a:r>
              <a:rPr kumimoji="1" lang="en-US" altLang="ja-JP" sz="1600" dirty="0">
                <a:solidFill>
                  <a:schemeClr val="tx2"/>
                </a:solidFill>
                <a:effectLst>
                  <a:glow rad="76200">
                    <a:schemeClr val="bg1"/>
                  </a:glow>
                </a:effectLst>
                <a:latin typeface="+mj-lt"/>
              </a:rPr>
              <a:t>Matter unification</a:t>
            </a:r>
          </a:p>
          <a:p>
            <a:r>
              <a:rPr kumimoji="1" lang="en-US" altLang="ja-JP" sz="1600" dirty="0">
                <a:solidFill>
                  <a:schemeClr val="tx2"/>
                </a:solidFill>
                <a:effectLst>
                  <a:glow rad="76200">
                    <a:schemeClr val="bg1"/>
                  </a:glow>
                </a:effectLst>
                <a:latin typeface="+mj-lt"/>
              </a:rPr>
              <a:t>Charge quantization</a:t>
            </a:r>
            <a:endParaRPr kumimoji="1" lang="ja-JP" altLang="en-US" sz="1600" dirty="0">
              <a:solidFill>
                <a:schemeClr val="tx2"/>
              </a:solidFill>
              <a:effectLst>
                <a:glow rad="76200">
                  <a:schemeClr val="bg1"/>
                </a:glow>
              </a:effectLst>
              <a:latin typeface="+mj-lt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8192368" y="1898676"/>
            <a:ext cx="15921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tx2"/>
                </a:solidFill>
                <a:latin typeface="+mj-lt"/>
              </a:rPr>
              <a:t>Neutrino mass</a:t>
            </a:r>
          </a:p>
          <a:p>
            <a:r>
              <a:rPr kumimoji="1" lang="en-US" altLang="ja-JP" sz="1600" dirty="0">
                <a:solidFill>
                  <a:schemeClr val="tx2"/>
                </a:solidFill>
                <a:latin typeface="+mj-lt"/>
              </a:rPr>
              <a:t>Leptogenesis</a:t>
            </a:r>
            <a:endParaRPr kumimoji="1" lang="ja-JP" altLang="en-US" sz="1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6012064" y="3750880"/>
            <a:ext cx="3485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err="1">
                <a:solidFill>
                  <a:schemeClr val="tx2"/>
                </a:solidFill>
                <a:latin typeface="+mj-lt"/>
              </a:rPr>
              <a:t>Spacetime</a:t>
            </a:r>
            <a:r>
              <a:rPr kumimoji="1" lang="en-US" altLang="ja-JP" sz="1600" dirty="0">
                <a:solidFill>
                  <a:schemeClr val="tx2"/>
                </a:solidFill>
                <a:latin typeface="+mj-lt"/>
              </a:rPr>
              <a:t>–internal sym. unification </a:t>
            </a:r>
          </a:p>
          <a:p>
            <a:r>
              <a:rPr kumimoji="1" lang="en-US" altLang="ja-JP" sz="1600" dirty="0">
                <a:solidFill>
                  <a:schemeClr val="tx2"/>
                </a:solidFill>
                <a:latin typeface="+mj-lt"/>
              </a:rPr>
              <a:t>Dark matter?</a:t>
            </a:r>
          </a:p>
          <a:p>
            <a:r>
              <a:rPr kumimoji="1" lang="en-US" altLang="ja-JP" sz="1600" dirty="0">
                <a:solidFill>
                  <a:schemeClr val="tx2"/>
                </a:solidFill>
                <a:latin typeface="+mj-lt"/>
              </a:rPr>
              <a:t>Solution for hierarchy problem?</a:t>
            </a:r>
            <a:endParaRPr kumimoji="1" lang="ja-JP" altLang="en-US" sz="16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8F18F80B-EF1F-4F04-BB6D-14CA76B5C3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1865" y="3668960"/>
            <a:ext cx="2336812" cy="1934275"/>
          </a:xfrm>
          <a:prstGeom prst="rect">
            <a:avLst/>
          </a:prstGeom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8472C195-AB10-44AD-A122-D83B957D88D3}"/>
              </a:ext>
            </a:extLst>
          </p:cNvPr>
          <p:cNvSpPr/>
          <p:nvPr/>
        </p:nvSpPr>
        <p:spPr>
          <a:xfrm>
            <a:off x="6680737" y="5987465"/>
            <a:ext cx="31117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top-down</a:t>
            </a:r>
            <a:endParaRPr lang="ja-JP" alt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6820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四角形: 角を丸くする 294">
            <a:extLst>
              <a:ext uri="{FF2B5EF4-FFF2-40B4-BE49-F238E27FC236}">
                <a16:creationId xmlns:a16="http://schemas.microsoft.com/office/drawing/2014/main" id="{17644EBF-7524-431E-BEEF-73EEFCA09EBD}"/>
              </a:ext>
            </a:extLst>
          </p:cNvPr>
          <p:cNvSpPr/>
          <p:nvPr/>
        </p:nvSpPr>
        <p:spPr>
          <a:xfrm>
            <a:off x="5971359" y="1007819"/>
            <a:ext cx="2481845" cy="1486884"/>
          </a:xfrm>
          <a:prstGeom prst="roundRect">
            <a:avLst>
              <a:gd name="adj" fmla="val 10055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/>
          </a:p>
        </p:txBody>
      </p:sp>
      <p:sp>
        <p:nvSpPr>
          <p:cNvPr id="294" name="四角形: 角を丸くする 293">
            <a:extLst>
              <a:ext uri="{FF2B5EF4-FFF2-40B4-BE49-F238E27FC236}">
                <a16:creationId xmlns:a16="http://schemas.microsoft.com/office/drawing/2014/main" id="{6751973E-0C48-465F-8991-A3F4AA5461B1}"/>
              </a:ext>
            </a:extLst>
          </p:cNvPr>
          <p:cNvSpPr/>
          <p:nvPr/>
        </p:nvSpPr>
        <p:spPr>
          <a:xfrm>
            <a:off x="1317697" y="1007819"/>
            <a:ext cx="2481846" cy="1486884"/>
          </a:xfrm>
          <a:prstGeom prst="roundRect">
            <a:avLst>
              <a:gd name="adj" fmla="val 1005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29A4C4A-E9A4-46D7-9D78-36848416A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</a:t>
            </a:r>
            <a:r>
              <a:rPr kumimoji="1" lang="en-US" altLang="ja-JP" dirty="0"/>
              <a:t>ther reasons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13C58E3-838C-4BB8-AFF9-FDE745D9F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Sep. 19, 2019 @ JPS 2019 Autumn</a:t>
            </a:r>
            <a:endParaRPr 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4EAC5B7-6BF7-4905-BD30-60CD98170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Yusuke UCHIYAMA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EDC29C7-7B30-4FEE-A49C-F18BB3CB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291" name="グループ化 290">
            <a:extLst>
              <a:ext uri="{FF2B5EF4-FFF2-40B4-BE49-F238E27FC236}">
                <a16:creationId xmlns:a16="http://schemas.microsoft.com/office/drawing/2014/main" id="{F8E04B31-2906-423C-BD1C-6AF8C643AC8E}"/>
              </a:ext>
            </a:extLst>
          </p:cNvPr>
          <p:cNvGrpSpPr/>
          <p:nvPr/>
        </p:nvGrpSpPr>
        <p:grpSpPr>
          <a:xfrm>
            <a:off x="1728701" y="1128595"/>
            <a:ext cx="1668721" cy="1229171"/>
            <a:chOff x="1147357" y="1366387"/>
            <a:chExt cx="2411568" cy="1776347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8BB4F669-0A8C-4F58-BB69-3222296B069B}"/>
                </a:ext>
              </a:extLst>
            </p:cNvPr>
            <p:cNvGrpSpPr/>
            <p:nvPr/>
          </p:nvGrpSpPr>
          <p:grpSpPr>
            <a:xfrm>
              <a:off x="1147357" y="1366387"/>
              <a:ext cx="2411568" cy="1776347"/>
              <a:chOff x="3902225" y="4757287"/>
              <a:chExt cx="2411568" cy="1776347"/>
            </a:xfrm>
          </p:grpSpPr>
          <p:grpSp>
            <p:nvGrpSpPr>
              <p:cNvPr id="17" name="グループ化 16">
                <a:extLst>
                  <a:ext uri="{FF2B5EF4-FFF2-40B4-BE49-F238E27FC236}">
                    <a16:creationId xmlns:a16="http://schemas.microsoft.com/office/drawing/2014/main" id="{E68178FD-6076-4FEF-87F7-80A82B67E7D7}"/>
                  </a:ext>
                </a:extLst>
              </p:cNvPr>
              <p:cNvGrpSpPr/>
              <p:nvPr/>
            </p:nvGrpSpPr>
            <p:grpSpPr>
              <a:xfrm>
                <a:off x="3902225" y="4757287"/>
                <a:ext cx="2411568" cy="1776347"/>
                <a:chOff x="2217342" y="1679422"/>
                <a:chExt cx="5710786" cy="4206533"/>
              </a:xfrm>
            </p:grpSpPr>
            <p:sp>
              <p:nvSpPr>
                <p:cNvPr id="20" name="pstoedit 2">
                  <a:extLst>
                    <a:ext uri="{FF2B5EF4-FFF2-40B4-BE49-F238E27FC236}">
                      <a16:creationId xmlns:a16="http://schemas.microsoft.com/office/drawing/2014/main" id="{B04E46F3-2056-47D9-99AF-BDA47FBDA86B}"/>
                    </a:ext>
                  </a:extLst>
                </p:cNvPr>
                <p:cNvSpPr/>
                <p:nvPr/>
              </p:nvSpPr>
              <p:spPr>
                <a:xfrm>
                  <a:off x="2217342" y="4636796"/>
                  <a:ext cx="815825" cy="0"/>
                </a:xfrm>
                <a:custGeom>
                  <a:avLst/>
                  <a:gdLst/>
                  <a:ahLst/>
                  <a:cxnLst>
                    <a:cxn ang="0">
                      <a:pos x="407912" y="0"/>
                    </a:cxn>
                    <a:cxn ang="0">
                      <a:pos x="815825" y="0"/>
                    </a:cxn>
                    <a:cxn ang="10800000">
                      <a:pos x="0" y="0"/>
                    </a:cxn>
                  </a:cxnLst>
                  <a:rect l="l" t="t" r="r" b="b"/>
                  <a:pathLst>
                    <a:path w="815825">
                      <a:moveTo>
                        <a:pt x="815825" y="0"/>
                      </a:moveTo>
                      <a:lnTo>
                        <a:pt x="0" y="0"/>
                      </a:lnTo>
                    </a:path>
                  </a:pathLst>
                </a:custGeom>
                <a:ln w="12700" cap="flat">
                  <a:solidFill>
                    <a:srgbClr val="000000"/>
                  </a:solidFill>
                  <a:miter/>
                </a:ln>
              </p:spPr>
              <p:txBody>
                <a:bodyPr wrap="none" lIns="0" tIns="0" rIns="0" bIns="0" rtlCol="0" anchor="ctr" anchorCtr="1"/>
                <a:lstStyle/>
                <a:p>
                  <a:pPr algn="ctr"/>
                  <a:endParaRPr sz="1600"/>
                </a:p>
              </p:txBody>
            </p:sp>
            <p:sp>
              <p:nvSpPr>
                <p:cNvPr id="21" name="pstoedit 3">
                  <a:extLst>
                    <a:ext uri="{FF2B5EF4-FFF2-40B4-BE49-F238E27FC236}">
                      <a16:creationId xmlns:a16="http://schemas.microsoft.com/office/drawing/2014/main" id="{84A3503F-D2CA-453C-AB98-F4DB429E1E9E}"/>
                    </a:ext>
                  </a:extLst>
                </p:cNvPr>
                <p:cNvSpPr/>
                <p:nvPr/>
              </p:nvSpPr>
              <p:spPr>
                <a:xfrm>
                  <a:off x="3001417" y="4611396"/>
                  <a:ext cx="63500" cy="50800"/>
                </a:xfrm>
                <a:custGeom>
                  <a:avLst/>
                  <a:gdLst/>
                  <a:ahLst/>
                  <a:cxnLst>
                    <a:cxn ang="0">
                      <a:pos x="25400" y="25427"/>
                    </a:cxn>
                    <a:cxn ang="-2483">
                      <a:pos x="63500" y="25400"/>
                    </a:cxn>
                    <a:cxn ang="-8098165">
                      <a:pos x="0" y="0"/>
                    </a:cxn>
                    <a:cxn ang="-10792552">
                      <a:pos x="12700" y="25400"/>
                    </a:cxn>
                    <a:cxn ang="8101889">
                      <a:pos x="0" y="50800"/>
                    </a:cxn>
                    <a:cxn ang="-2483">
                      <a:pos x="63500" y="25400"/>
                    </a:cxn>
                  </a:cxnLst>
                  <a:rect l="l" t="t" r="r" b="b"/>
                  <a:pathLst>
                    <a:path w="63500" h="50800">
                      <a:moveTo>
                        <a:pt x="63500" y="25400"/>
                      </a:moveTo>
                      <a:lnTo>
                        <a:pt x="0" y="0"/>
                      </a:lnTo>
                      <a:lnTo>
                        <a:pt x="12700" y="25400"/>
                      </a:lnTo>
                      <a:lnTo>
                        <a:pt x="0" y="50800"/>
                      </a:lnTo>
                      <a:close/>
                    </a:path>
                  </a:pathLst>
                </a:custGeom>
                <a:ln w="12700" cap="flat">
                  <a:solidFill>
                    <a:srgbClr val="000000"/>
                  </a:solidFill>
                  <a:miter/>
                </a:ln>
              </p:spPr>
              <p:txBody>
                <a:bodyPr wrap="none" lIns="0" tIns="0" rIns="0" bIns="0" rtlCol="0" anchor="ctr" anchorCtr="1"/>
                <a:lstStyle/>
                <a:p>
                  <a:pPr algn="ctr"/>
                  <a:endParaRPr sz="1600"/>
                </a:p>
              </p:txBody>
            </p:sp>
            <p:sp>
              <p:nvSpPr>
                <p:cNvPr id="22" name="pstoedit 4">
                  <a:extLst>
                    <a:ext uri="{FF2B5EF4-FFF2-40B4-BE49-F238E27FC236}">
                      <a16:creationId xmlns:a16="http://schemas.microsoft.com/office/drawing/2014/main" id="{9E0FF34E-0C0D-4B1A-8FB6-8693476D4DF2}"/>
                    </a:ext>
                  </a:extLst>
                </p:cNvPr>
                <p:cNvSpPr/>
                <p:nvPr/>
              </p:nvSpPr>
              <p:spPr>
                <a:xfrm>
                  <a:off x="3001417" y="4611396"/>
                  <a:ext cx="63500" cy="50800"/>
                </a:xfrm>
                <a:custGeom>
                  <a:avLst/>
                  <a:gdLst/>
                  <a:ahLst/>
                  <a:cxnLst>
                    <a:cxn ang="0">
                      <a:pos x="25400" y="25427"/>
                    </a:cxn>
                    <a:cxn ang="-2483">
                      <a:pos x="63500" y="25400"/>
                    </a:cxn>
                    <a:cxn ang="-8098165">
                      <a:pos x="0" y="0"/>
                    </a:cxn>
                    <a:cxn ang="-10792552">
                      <a:pos x="12700" y="25400"/>
                    </a:cxn>
                    <a:cxn ang="8101889">
                      <a:pos x="0" y="50800"/>
                    </a:cxn>
                    <a:cxn ang="-2483">
                      <a:pos x="63500" y="25400"/>
                    </a:cxn>
                  </a:cxnLst>
                  <a:rect l="l" t="t" r="r" b="b"/>
                  <a:pathLst>
                    <a:path w="63500" h="50800">
                      <a:moveTo>
                        <a:pt x="63500" y="25400"/>
                      </a:moveTo>
                      <a:lnTo>
                        <a:pt x="0" y="0"/>
                      </a:lnTo>
                      <a:lnTo>
                        <a:pt x="12700" y="25400"/>
                      </a:lnTo>
                      <a:lnTo>
                        <a:pt x="0" y="5080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 wrap="none" lIns="0" tIns="0" rIns="0" bIns="0" rtlCol="0" anchor="ctr" anchorCtr="1"/>
                <a:lstStyle/>
                <a:p>
                  <a:pPr algn="ctr"/>
                  <a:endParaRPr sz="1600"/>
                </a:p>
              </p:txBody>
            </p:sp>
            <p:sp>
              <p:nvSpPr>
                <p:cNvPr id="23" name="pstoedit 5">
                  <a:extLst>
                    <a:ext uri="{FF2B5EF4-FFF2-40B4-BE49-F238E27FC236}">
                      <a16:creationId xmlns:a16="http://schemas.microsoft.com/office/drawing/2014/main" id="{3A3E6B9E-0A42-4201-85C1-3D1F6F3F157A}"/>
                    </a:ext>
                  </a:extLst>
                </p:cNvPr>
                <p:cNvSpPr/>
                <p:nvPr/>
              </p:nvSpPr>
              <p:spPr>
                <a:xfrm>
                  <a:off x="3033167" y="4636796"/>
                  <a:ext cx="815823" cy="0"/>
                </a:xfrm>
                <a:custGeom>
                  <a:avLst/>
                  <a:gdLst/>
                  <a:ahLst/>
                  <a:cxnLst>
                    <a:cxn ang="0">
                      <a:pos x="407911" y="0"/>
                    </a:cxn>
                    <a:cxn ang="0">
                      <a:pos x="815822" y="0"/>
                    </a:cxn>
                    <a:cxn ang="10800000">
                      <a:pos x="0" y="0"/>
                    </a:cxn>
                  </a:cxnLst>
                  <a:rect l="l" t="t" r="r" b="b"/>
                  <a:pathLst>
                    <a:path w="815823">
                      <a:moveTo>
                        <a:pt x="815822" y="0"/>
                      </a:moveTo>
                      <a:lnTo>
                        <a:pt x="0" y="0"/>
                      </a:lnTo>
                    </a:path>
                  </a:pathLst>
                </a:custGeom>
                <a:ln w="12700" cap="flat">
                  <a:solidFill>
                    <a:srgbClr val="000000"/>
                  </a:solidFill>
                  <a:miter/>
                </a:ln>
              </p:spPr>
              <p:txBody>
                <a:bodyPr wrap="none" lIns="0" tIns="0" rIns="0" bIns="0" rtlCol="0" anchor="ctr" anchorCtr="1"/>
                <a:lstStyle/>
                <a:p>
                  <a:pPr algn="ctr"/>
                  <a:endParaRPr sz="1600"/>
                </a:p>
              </p:txBody>
            </p:sp>
            <p:sp>
              <p:nvSpPr>
                <p:cNvPr id="24" name="pstoedit 6">
                  <a:extLst>
                    <a:ext uri="{FF2B5EF4-FFF2-40B4-BE49-F238E27FC236}">
                      <a16:creationId xmlns:a16="http://schemas.microsoft.com/office/drawing/2014/main" id="{0FC5188A-1B9B-4FA4-BE5D-B436AE549675}"/>
                    </a:ext>
                  </a:extLst>
                </p:cNvPr>
                <p:cNvSpPr/>
                <p:nvPr/>
              </p:nvSpPr>
              <p:spPr>
                <a:xfrm>
                  <a:off x="6296470" y="4636796"/>
                  <a:ext cx="815823" cy="0"/>
                </a:xfrm>
                <a:custGeom>
                  <a:avLst/>
                  <a:gdLst/>
                  <a:ahLst/>
                  <a:cxnLst>
                    <a:cxn ang="0">
                      <a:pos x="407911" y="0"/>
                    </a:cxn>
                    <a:cxn ang="0">
                      <a:pos x="815822" y="0"/>
                    </a:cxn>
                    <a:cxn ang="10800000">
                      <a:pos x="0" y="0"/>
                    </a:cxn>
                  </a:cxnLst>
                  <a:rect l="l" t="t" r="r" b="b"/>
                  <a:pathLst>
                    <a:path w="815823">
                      <a:moveTo>
                        <a:pt x="815822" y="0"/>
                      </a:moveTo>
                      <a:lnTo>
                        <a:pt x="0" y="0"/>
                      </a:lnTo>
                    </a:path>
                  </a:pathLst>
                </a:custGeom>
                <a:ln w="12700" cap="flat">
                  <a:solidFill>
                    <a:srgbClr val="000000"/>
                  </a:solidFill>
                  <a:miter/>
                </a:ln>
              </p:spPr>
              <p:txBody>
                <a:bodyPr wrap="none" lIns="0" tIns="0" rIns="0" bIns="0" rtlCol="0" anchor="ctr" anchorCtr="1"/>
                <a:lstStyle/>
                <a:p>
                  <a:pPr algn="ctr"/>
                  <a:endParaRPr sz="1600"/>
                </a:p>
              </p:txBody>
            </p:sp>
            <p:sp>
              <p:nvSpPr>
                <p:cNvPr id="25" name="pstoedit 7">
                  <a:extLst>
                    <a:ext uri="{FF2B5EF4-FFF2-40B4-BE49-F238E27FC236}">
                      <a16:creationId xmlns:a16="http://schemas.microsoft.com/office/drawing/2014/main" id="{8A2C42D9-44F4-4350-895D-D139AA437281}"/>
                    </a:ext>
                  </a:extLst>
                </p:cNvPr>
                <p:cNvSpPr/>
                <p:nvPr/>
              </p:nvSpPr>
              <p:spPr>
                <a:xfrm>
                  <a:off x="7080542" y="4611396"/>
                  <a:ext cx="63500" cy="50800"/>
                </a:xfrm>
                <a:custGeom>
                  <a:avLst/>
                  <a:gdLst/>
                  <a:ahLst/>
                  <a:cxnLst>
                    <a:cxn ang="0">
                      <a:pos x="25406" y="25427"/>
                    </a:cxn>
                    <a:cxn ang="-2483">
                      <a:pos x="63500" y="25400"/>
                    </a:cxn>
                    <a:cxn ang="-8098506">
                      <a:pos x="0" y="0"/>
                    </a:cxn>
                    <a:cxn ang="-10792555">
                      <a:pos x="12700" y="25400"/>
                    </a:cxn>
                    <a:cxn ang="8102230">
                      <a:pos x="0" y="50800"/>
                    </a:cxn>
                    <a:cxn ang="-2483">
                      <a:pos x="63500" y="25400"/>
                    </a:cxn>
                  </a:cxnLst>
                  <a:rect l="l" t="t" r="r" b="b"/>
                  <a:pathLst>
                    <a:path w="63500" h="50800">
                      <a:moveTo>
                        <a:pt x="63500" y="25400"/>
                      </a:moveTo>
                      <a:lnTo>
                        <a:pt x="0" y="0"/>
                      </a:lnTo>
                      <a:lnTo>
                        <a:pt x="12700" y="25400"/>
                      </a:lnTo>
                      <a:lnTo>
                        <a:pt x="0" y="50800"/>
                      </a:lnTo>
                      <a:close/>
                    </a:path>
                  </a:pathLst>
                </a:custGeom>
                <a:ln w="12700" cap="flat">
                  <a:solidFill>
                    <a:srgbClr val="000000"/>
                  </a:solidFill>
                  <a:miter/>
                </a:ln>
              </p:spPr>
              <p:txBody>
                <a:bodyPr wrap="none" lIns="0" tIns="0" rIns="0" bIns="0" rtlCol="0" anchor="ctr" anchorCtr="1"/>
                <a:lstStyle/>
                <a:p>
                  <a:pPr algn="ctr"/>
                  <a:endParaRPr sz="1600"/>
                </a:p>
              </p:txBody>
            </p:sp>
            <p:sp>
              <p:nvSpPr>
                <p:cNvPr id="26" name="pstoedit 8">
                  <a:extLst>
                    <a:ext uri="{FF2B5EF4-FFF2-40B4-BE49-F238E27FC236}">
                      <a16:creationId xmlns:a16="http://schemas.microsoft.com/office/drawing/2014/main" id="{4C1D3851-3B88-491B-86F0-6BE2C4FE4891}"/>
                    </a:ext>
                  </a:extLst>
                </p:cNvPr>
                <p:cNvSpPr/>
                <p:nvPr/>
              </p:nvSpPr>
              <p:spPr>
                <a:xfrm>
                  <a:off x="7080542" y="4611396"/>
                  <a:ext cx="63500" cy="50800"/>
                </a:xfrm>
                <a:custGeom>
                  <a:avLst/>
                  <a:gdLst/>
                  <a:ahLst/>
                  <a:cxnLst>
                    <a:cxn ang="0">
                      <a:pos x="25406" y="25427"/>
                    </a:cxn>
                    <a:cxn ang="-2483">
                      <a:pos x="63500" y="25400"/>
                    </a:cxn>
                    <a:cxn ang="-8098506">
                      <a:pos x="0" y="0"/>
                    </a:cxn>
                    <a:cxn ang="-10792555">
                      <a:pos x="12700" y="25400"/>
                    </a:cxn>
                    <a:cxn ang="8102230">
                      <a:pos x="0" y="50800"/>
                    </a:cxn>
                    <a:cxn ang="-2483">
                      <a:pos x="63500" y="25400"/>
                    </a:cxn>
                  </a:cxnLst>
                  <a:rect l="l" t="t" r="r" b="b"/>
                  <a:pathLst>
                    <a:path w="63500" h="50800">
                      <a:moveTo>
                        <a:pt x="63500" y="25400"/>
                      </a:moveTo>
                      <a:lnTo>
                        <a:pt x="0" y="0"/>
                      </a:lnTo>
                      <a:lnTo>
                        <a:pt x="12700" y="25400"/>
                      </a:lnTo>
                      <a:lnTo>
                        <a:pt x="0" y="5080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 wrap="none" lIns="0" tIns="0" rIns="0" bIns="0" rtlCol="0" anchor="ctr" anchorCtr="1"/>
                <a:lstStyle/>
                <a:p>
                  <a:pPr algn="ctr"/>
                  <a:endParaRPr sz="1600"/>
                </a:p>
              </p:txBody>
            </p:sp>
            <p:sp>
              <p:nvSpPr>
                <p:cNvPr id="27" name="pstoedit 9">
                  <a:extLst>
                    <a:ext uri="{FF2B5EF4-FFF2-40B4-BE49-F238E27FC236}">
                      <a16:creationId xmlns:a16="http://schemas.microsoft.com/office/drawing/2014/main" id="{B7D35299-F92F-4989-8D81-3310B1897C2B}"/>
                    </a:ext>
                  </a:extLst>
                </p:cNvPr>
                <p:cNvSpPr/>
                <p:nvPr/>
              </p:nvSpPr>
              <p:spPr>
                <a:xfrm>
                  <a:off x="7112292" y="4636796"/>
                  <a:ext cx="815836" cy="0"/>
                </a:xfrm>
                <a:custGeom>
                  <a:avLst/>
                  <a:gdLst/>
                  <a:ahLst/>
                  <a:cxnLst>
                    <a:cxn ang="0">
                      <a:pos x="407918" y="0"/>
                    </a:cxn>
                    <a:cxn ang="0">
                      <a:pos x="815836" y="0"/>
                    </a:cxn>
                    <a:cxn ang="10800000">
                      <a:pos x="0" y="0"/>
                    </a:cxn>
                  </a:cxnLst>
                  <a:rect l="l" t="t" r="r" b="b"/>
                  <a:pathLst>
                    <a:path w="815836">
                      <a:moveTo>
                        <a:pt x="815836" y="0"/>
                      </a:moveTo>
                      <a:lnTo>
                        <a:pt x="0" y="0"/>
                      </a:lnTo>
                    </a:path>
                  </a:pathLst>
                </a:custGeom>
                <a:ln w="12700" cap="flat">
                  <a:solidFill>
                    <a:srgbClr val="000000"/>
                  </a:solidFill>
                  <a:miter/>
                </a:ln>
              </p:spPr>
              <p:txBody>
                <a:bodyPr wrap="none" lIns="0" tIns="0" rIns="0" bIns="0" rtlCol="0" anchor="ctr" anchorCtr="1"/>
                <a:lstStyle/>
                <a:p>
                  <a:pPr algn="ctr"/>
                  <a:endParaRPr sz="1600"/>
                </a:p>
              </p:txBody>
            </p:sp>
            <p:sp>
              <p:nvSpPr>
                <p:cNvPr id="28" name="pstoedit 10">
                  <a:extLst>
                    <a:ext uri="{FF2B5EF4-FFF2-40B4-BE49-F238E27FC236}">
                      <a16:creationId xmlns:a16="http://schemas.microsoft.com/office/drawing/2014/main" id="{9EAFEE14-F9BD-4ED3-A5EE-EB7281275D5B}"/>
                    </a:ext>
                  </a:extLst>
                </p:cNvPr>
                <p:cNvSpPr/>
                <p:nvPr/>
              </p:nvSpPr>
              <p:spPr>
                <a:xfrm>
                  <a:off x="4996244" y="2910434"/>
                  <a:ext cx="76466" cy="94704"/>
                </a:xfrm>
                <a:custGeom>
                  <a:avLst/>
                  <a:gdLst/>
                  <a:ahLst/>
                  <a:cxnLst>
                    <a:cxn ang="0">
                      <a:pos x="76466" y="47351"/>
                    </a:cxn>
                    <a:cxn ang="5400000">
                      <a:pos x="76466" y="94704"/>
                    </a:cxn>
                    <a:cxn ang="-5400000">
                      <a:pos x="76466" y="0"/>
                    </a:cxn>
                  </a:cxnLst>
                  <a:rect l="l" t="t" r="r" b="b"/>
                  <a:pathLst>
                    <a:path w="76466" h="94704">
                      <a:moveTo>
                        <a:pt x="76466" y="94704"/>
                      </a:moveTo>
                      <a:cubicBezTo>
                        <a:pt x="-25489" y="54521"/>
                        <a:pt x="-25489" y="40182"/>
                        <a:pt x="76466" y="0"/>
                      </a:cubicBezTo>
                    </a:path>
                  </a:pathLst>
                </a:custGeom>
                <a:ln w="12700" cap="flat">
                  <a:solidFill>
                    <a:srgbClr val="000000"/>
                  </a:solidFill>
                  <a:miter/>
                </a:ln>
              </p:spPr>
              <p:txBody>
                <a:bodyPr wrap="none" lIns="0" tIns="0" rIns="0" bIns="0" rtlCol="0" anchor="ctr" anchorCtr="1"/>
                <a:lstStyle/>
                <a:p>
                  <a:pPr algn="ctr"/>
                  <a:endParaRPr sz="1600"/>
                </a:p>
              </p:txBody>
            </p:sp>
            <p:sp>
              <p:nvSpPr>
                <p:cNvPr id="29" name="pstoedit 11">
                  <a:extLst>
                    <a:ext uri="{FF2B5EF4-FFF2-40B4-BE49-F238E27FC236}">
                      <a16:creationId xmlns:a16="http://schemas.microsoft.com/office/drawing/2014/main" id="{91001F0F-571C-4AA8-9105-BF516CE79CD0}"/>
                    </a:ext>
                  </a:extLst>
                </p:cNvPr>
                <p:cNvSpPr/>
                <p:nvPr/>
              </p:nvSpPr>
              <p:spPr>
                <a:xfrm>
                  <a:off x="5072710" y="2815730"/>
                  <a:ext cx="76496" cy="94704"/>
                </a:xfrm>
                <a:custGeom>
                  <a:avLst/>
                  <a:gdLst/>
                  <a:ahLst/>
                  <a:cxnLst>
                    <a:cxn ang="0">
                      <a:pos x="0" y="47352"/>
                    </a:cxn>
                    <a:cxn ang="5400000">
                      <a:pos x="0" y="94704"/>
                    </a:cxn>
                    <a:cxn ang="-5400000">
                      <a:pos x="0" y="0"/>
                    </a:cxn>
                  </a:cxnLst>
                  <a:rect l="l" t="t" r="r" b="b"/>
                  <a:pathLst>
                    <a:path w="76496" h="94704">
                      <a:moveTo>
                        <a:pt x="0" y="94704"/>
                      </a:moveTo>
                      <a:cubicBezTo>
                        <a:pt x="101994" y="54521"/>
                        <a:pt x="101994" y="40234"/>
                        <a:pt x="0" y="0"/>
                      </a:cubicBezTo>
                    </a:path>
                  </a:pathLst>
                </a:custGeom>
                <a:ln w="12700" cap="flat">
                  <a:solidFill>
                    <a:srgbClr val="000000"/>
                  </a:solidFill>
                  <a:miter/>
                </a:ln>
              </p:spPr>
              <p:txBody>
                <a:bodyPr wrap="none" lIns="0" tIns="0" rIns="0" bIns="0" rtlCol="0" anchor="ctr" anchorCtr="1"/>
                <a:lstStyle/>
                <a:p>
                  <a:pPr algn="ctr"/>
                  <a:endParaRPr sz="1600"/>
                </a:p>
              </p:txBody>
            </p:sp>
            <p:sp>
              <p:nvSpPr>
                <p:cNvPr id="30" name="pstoedit 12">
                  <a:extLst>
                    <a:ext uri="{FF2B5EF4-FFF2-40B4-BE49-F238E27FC236}">
                      <a16:creationId xmlns:a16="http://schemas.microsoft.com/office/drawing/2014/main" id="{3525A3B0-81DB-4F95-861A-4F593D293A2C}"/>
                    </a:ext>
                  </a:extLst>
                </p:cNvPr>
                <p:cNvSpPr/>
                <p:nvPr/>
              </p:nvSpPr>
              <p:spPr>
                <a:xfrm>
                  <a:off x="4996244" y="2721077"/>
                  <a:ext cx="76466" cy="94653"/>
                </a:xfrm>
                <a:custGeom>
                  <a:avLst/>
                  <a:gdLst/>
                  <a:ahLst/>
                  <a:cxnLst>
                    <a:cxn ang="0">
                      <a:pos x="76466" y="47326"/>
                    </a:cxn>
                    <a:cxn ang="5400000">
                      <a:pos x="76466" y="94653"/>
                    </a:cxn>
                    <a:cxn ang="-5400000">
                      <a:pos x="76466" y="0"/>
                    </a:cxn>
                  </a:cxnLst>
                  <a:rect l="l" t="t" r="r" b="b"/>
                  <a:pathLst>
                    <a:path w="76466" h="94653">
                      <a:moveTo>
                        <a:pt x="76466" y="94653"/>
                      </a:moveTo>
                      <a:cubicBezTo>
                        <a:pt x="-25489" y="54470"/>
                        <a:pt x="-25489" y="40182"/>
                        <a:pt x="76466" y="0"/>
                      </a:cubicBezTo>
                    </a:path>
                  </a:pathLst>
                </a:custGeom>
                <a:ln w="12700" cap="flat">
                  <a:solidFill>
                    <a:srgbClr val="000000"/>
                  </a:solidFill>
                  <a:miter/>
                </a:ln>
              </p:spPr>
              <p:txBody>
                <a:bodyPr wrap="none" lIns="0" tIns="0" rIns="0" bIns="0" rtlCol="0" anchor="ctr" anchorCtr="1"/>
                <a:lstStyle/>
                <a:p>
                  <a:pPr algn="ctr"/>
                  <a:endParaRPr sz="1600"/>
                </a:p>
              </p:txBody>
            </p:sp>
            <p:sp>
              <p:nvSpPr>
                <p:cNvPr id="31" name="pstoedit 13">
                  <a:extLst>
                    <a:ext uri="{FF2B5EF4-FFF2-40B4-BE49-F238E27FC236}">
                      <a16:creationId xmlns:a16="http://schemas.microsoft.com/office/drawing/2014/main" id="{2A8F77E9-72DD-47E8-92D8-41097211C176}"/>
                    </a:ext>
                  </a:extLst>
                </p:cNvPr>
                <p:cNvSpPr/>
                <p:nvPr/>
              </p:nvSpPr>
              <p:spPr>
                <a:xfrm>
                  <a:off x="5072710" y="2626373"/>
                  <a:ext cx="76496" cy="94704"/>
                </a:xfrm>
                <a:custGeom>
                  <a:avLst/>
                  <a:gdLst/>
                  <a:ahLst/>
                  <a:cxnLst>
                    <a:cxn ang="0">
                      <a:pos x="0" y="47352"/>
                    </a:cxn>
                    <a:cxn ang="5400000">
                      <a:pos x="0" y="94704"/>
                    </a:cxn>
                    <a:cxn ang="-5400000">
                      <a:pos x="0" y="0"/>
                    </a:cxn>
                  </a:cxnLst>
                  <a:rect l="l" t="t" r="r" b="b"/>
                  <a:pathLst>
                    <a:path w="76496" h="94704">
                      <a:moveTo>
                        <a:pt x="0" y="94704"/>
                      </a:moveTo>
                      <a:cubicBezTo>
                        <a:pt x="101994" y="54521"/>
                        <a:pt x="101994" y="40183"/>
                        <a:pt x="0" y="0"/>
                      </a:cubicBezTo>
                    </a:path>
                  </a:pathLst>
                </a:custGeom>
                <a:ln w="12700" cap="flat">
                  <a:solidFill>
                    <a:srgbClr val="000000"/>
                  </a:solidFill>
                  <a:miter/>
                </a:ln>
              </p:spPr>
              <p:txBody>
                <a:bodyPr wrap="none" lIns="0" tIns="0" rIns="0" bIns="0" rtlCol="0" anchor="ctr" anchorCtr="1"/>
                <a:lstStyle/>
                <a:p>
                  <a:pPr algn="ctr"/>
                  <a:endParaRPr sz="1600"/>
                </a:p>
              </p:txBody>
            </p:sp>
            <p:sp>
              <p:nvSpPr>
                <p:cNvPr id="32" name="pstoedit 14">
                  <a:extLst>
                    <a:ext uri="{FF2B5EF4-FFF2-40B4-BE49-F238E27FC236}">
                      <a16:creationId xmlns:a16="http://schemas.microsoft.com/office/drawing/2014/main" id="{FE37EA6B-B8CC-47F9-B4D4-970D77DA18F2}"/>
                    </a:ext>
                  </a:extLst>
                </p:cNvPr>
                <p:cNvSpPr/>
                <p:nvPr/>
              </p:nvSpPr>
              <p:spPr>
                <a:xfrm>
                  <a:off x="4996244" y="2531669"/>
                  <a:ext cx="76466" cy="94704"/>
                </a:xfrm>
                <a:custGeom>
                  <a:avLst/>
                  <a:gdLst/>
                  <a:ahLst/>
                  <a:cxnLst>
                    <a:cxn ang="0">
                      <a:pos x="76466" y="47352"/>
                    </a:cxn>
                    <a:cxn ang="5400000">
                      <a:pos x="76466" y="94704"/>
                    </a:cxn>
                    <a:cxn ang="-5400000">
                      <a:pos x="76466" y="0"/>
                    </a:cxn>
                  </a:cxnLst>
                  <a:rect l="l" t="t" r="r" b="b"/>
                  <a:pathLst>
                    <a:path w="76466" h="94704">
                      <a:moveTo>
                        <a:pt x="76466" y="94704"/>
                      </a:moveTo>
                      <a:cubicBezTo>
                        <a:pt x="-25489" y="54521"/>
                        <a:pt x="-25489" y="40183"/>
                        <a:pt x="76466" y="0"/>
                      </a:cubicBezTo>
                    </a:path>
                  </a:pathLst>
                </a:custGeom>
                <a:ln w="12700" cap="flat">
                  <a:solidFill>
                    <a:srgbClr val="000000"/>
                  </a:solidFill>
                  <a:miter/>
                </a:ln>
              </p:spPr>
              <p:txBody>
                <a:bodyPr wrap="none" lIns="0" tIns="0" rIns="0" bIns="0" rtlCol="0" anchor="ctr" anchorCtr="1"/>
                <a:lstStyle/>
                <a:p>
                  <a:pPr algn="ctr"/>
                  <a:endParaRPr sz="1600"/>
                </a:p>
              </p:txBody>
            </p:sp>
            <p:sp>
              <p:nvSpPr>
                <p:cNvPr id="33" name="pstoedit 15">
                  <a:extLst>
                    <a:ext uri="{FF2B5EF4-FFF2-40B4-BE49-F238E27FC236}">
                      <a16:creationId xmlns:a16="http://schemas.microsoft.com/office/drawing/2014/main" id="{C70538EC-08BD-44CE-8C0F-749CA67F35C4}"/>
                    </a:ext>
                  </a:extLst>
                </p:cNvPr>
                <p:cNvSpPr/>
                <p:nvPr/>
              </p:nvSpPr>
              <p:spPr>
                <a:xfrm>
                  <a:off x="5072710" y="2436965"/>
                  <a:ext cx="76496" cy="94704"/>
                </a:xfrm>
                <a:custGeom>
                  <a:avLst/>
                  <a:gdLst/>
                  <a:ahLst/>
                  <a:cxnLst>
                    <a:cxn ang="0">
                      <a:pos x="0" y="47352"/>
                    </a:cxn>
                    <a:cxn ang="5400000">
                      <a:pos x="0" y="94704"/>
                    </a:cxn>
                    <a:cxn ang="-5400000">
                      <a:pos x="0" y="0"/>
                    </a:cxn>
                  </a:cxnLst>
                  <a:rect l="l" t="t" r="r" b="b"/>
                  <a:pathLst>
                    <a:path w="76496" h="94704">
                      <a:moveTo>
                        <a:pt x="0" y="94704"/>
                      </a:moveTo>
                      <a:cubicBezTo>
                        <a:pt x="101994" y="54521"/>
                        <a:pt x="101994" y="40183"/>
                        <a:pt x="0" y="0"/>
                      </a:cubicBezTo>
                    </a:path>
                  </a:pathLst>
                </a:custGeom>
                <a:ln w="12700" cap="flat">
                  <a:solidFill>
                    <a:srgbClr val="000000"/>
                  </a:solidFill>
                  <a:miter/>
                </a:ln>
              </p:spPr>
              <p:txBody>
                <a:bodyPr wrap="none" lIns="0" tIns="0" rIns="0" bIns="0" rtlCol="0" anchor="ctr" anchorCtr="1"/>
                <a:lstStyle/>
                <a:p>
                  <a:pPr algn="ctr"/>
                  <a:endParaRPr sz="1600"/>
                </a:p>
              </p:txBody>
            </p:sp>
            <p:sp>
              <p:nvSpPr>
                <p:cNvPr id="34" name="pstoedit 16">
                  <a:extLst>
                    <a:ext uri="{FF2B5EF4-FFF2-40B4-BE49-F238E27FC236}">
                      <a16:creationId xmlns:a16="http://schemas.microsoft.com/office/drawing/2014/main" id="{A2B533BD-EF3E-442D-929D-FA5A5BCED9D7}"/>
                    </a:ext>
                  </a:extLst>
                </p:cNvPr>
                <p:cNvSpPr/>
                <p:nvPr/>
              </p:nvSpPr>
              <p:spPr>
                <a:xfrm>
                  <a:off x="4996244" y="2342261"/>
                  <a:ext cx="76466" cy="94704"/>
                </a:xfrm>
                <a:custGeom>
                  <a:avLst/>
                  <a:gdLst/>
                  <a:ahLst/>
                  <a:cxnLst>
                    <a:cxn ang="0">
                      <a:pos x="76466" y="47352"/>
                    </a:cxn>
                    <a:cxn ang="5400000">
                      <a:pos x="76466" y="94704"/>
                    </a:cxn>
                    <a:cxn ang="-5400000">
                      <a:pos x="76466" y="0"/>
                    </a:cxn>
                  </a:cxnLst>
                  <a:rect l="l" t="t" r="r" b="b"/>
                  <a:pathLst>
                    <a:path w="76466" h="94704">
                      <a:moveTo>
                        <a:pt x="76466" y="94704"/>
                      </a:moveTo>
                      <a:cubicBezTo>
                        <a:pt x="-25489" y="54522"/>
                        <a:pt x="-25489" y="40234"/>
                        <a:pt x="76466" y="0"/>
                      </a:cubicBezTo>
                    </a:path>
                  </a:pathLst>
                </a:custGeom>
                <a:ln w="12700" cap="flat">
                  <a:solidFill>
                    <a:srgbClr val="000000"/>
                  </a:solidFill>
                  <a:miter/>
                </a:ln>
              </p:spPr>
              <p:txBody>
                <a:bodyPr wrap="none" lIns="0" tIns="0" rIns="0" bIns="0" rtlCol="0" anchor="ctr" anchorCtr="1"/>
                <a:lstStyle/>
                <a:p>
                  <a:pPr algn="ctr"/>
                  <a:endParaRPr sz="1600"/>
                </a:p>
              </p:txBody>
            </p:sp>
            <p:sp>
              <p:nvSpPr>
                <p:cNvPr id="35" name="pstoedit 17">
                  <a:extLst>
                    <a:ext uri="{FF2B5EF4-FFF2-40B4-BE49-F238E27FC236}">
                      <a16:creationId xmlns:a16="http://schemas.microsoft.com/office/drawing/2014/main" id="{57B67A3C-BF83-4AEA-BA33-454C3673B9E6}"/>
                    </a:ext>
                  </a:extLst>
                </p:cNvPr>
                <p:cNvSpPr/>
                <p:nvPr/>
              </p:nvSpPr>
              <p:spPr>
                <a:xfrm>
                  <a:off x="5072710" y="2247608"/>
                  <a:ext cx="76496" cy="94653"/>
                </a:xfrm>
                <a:custGeom>
                  <a:avLst/>
                  <a:gdLst/>
                  <a:ahLst/>
                  <a:cxnLst>
                    <a:cxn ang="0">
                      <a:pos x="0" y="47326"/>
                    </a:cxn>
                    <a:cxn ang="5400000">
                      <a:pos x="0" y="94653"/>
                    </a:cxn>
                    <a:cxn ang="-5400000">
                      <a:pos x="0" y="0"/>
                    </a:cxn>
                  </a:cxnLst>
                  <a:rect l="l" t="t" r="r" b="b"/>
                  <a:pathLst>
                    <a:path w="76496" h="94653">
                      <a:moveTo>
                        <a:pt x="0" y="94653"/>
                      </a:moveTo>
                      <a:cubicBezTo>
                        <a:pt x="101994" y="54470"/>
                        <a:pt x="101994" y="40183"/>
                        <a:pt x="0" y="0"/>
                      </a:cubicBezTo>
                    </a:path>
                  </a:pathLst>
                </a:custGeom>
                <a:ln w="12700" cap="flat">
                  <a:solidFill>
                    <a:srgbClr val="000000"/>
                  </a:solidFill>
                  <a:miter/>
                </a:ln>
              </p:spPr>
              <p:txBody>
                <a:bodyPr wrap="none" lIns="0" tIns="0" rIns="0" bIns="0" rtlCol="0" anchor="ctr" anchorCtr="1"/>
                <a:lstStyle/>
                <a:p>
                  <a:pPr algn="ctr"/>
                  <a:endParaRPr sz="1600"/>
                </a:p>
              </p:txBody>
            </p:sp>
            <p:sp>
              <p:nvSpPr>
                <p:cNvPr id="36" name="pstoedit 18">
                  <a:extLst>
                    <a:ext uri="{FF2B5EF4-FFF2-40B4-BE49-F238E27FC236}">
                      <a16:creationId xmlns:a16="http://schemas.microsoft.com/office/drawing/2014/main" id="{560F4045-BB9A-42EA-93E5-FE19F5450CF7}"/>
                    </a:ext>
                  </a:extLst>
                </p:cNvPr>
                <p:cNvSpPr/>
                <p:nvPr/>
              </p:nvSpPr>
              <p:spPr>
                <a:xfrm>
                  <a:off x="4996244" y="2152904"/>
                  <a:ext cx="76466" cy="94704"/>
                </a:xfrm>
                <a:custGeom>
                  <a:avLst/>
                  <a:gdLst/>
                  <a:ahLst/>
                  <a:cxnLst>
                    <a:cxn ang="0">
                      <a:pos x="76466" y="47353"/>
                    </a:cxn>
                    <a:cxn ang="5400000">
                      <a:pos x="76466" y="94704"/>
                    </a:cxn>
                    <a:cxn ang="-5400000">
                      <a:pos x="76466" y="0"/>
                    </a:cxn>
                  </a:cxnLst>
                  <a:rect l="l" t="t" r="r" b="b"/>
                  <a:pathLst>
                    <a:path w="76466" h="94704">
                      <a:moveTo>
                        <a:pt x="76466" y="94704"/>
                      </a:moveTo>
                      <a:cubicBezTo>
                        <a:pt x="-25489" y="54509"/>
                        <a:pt x="-25489" y="40183"/>
                        <a:pt x="76466" y="0"/>
                      </a:cubicBezTo>
                    </a:path>
                  </a:pathLst>
                </a:custGeom>
                <a:ln w="12700" cap="flat">
                  <a:solidFill>
                    <a:srgbClr val="000000"/>
                  </a:solidFill>
                  <a:miter/>
                </a:ln>
              </p:spPr>
              <p:txBody>
                <a:bodyPr wrap="none" lIns="0" tIns="0" rIns="0" bIns="0" rtlCol="0" anchor="ctr" anchorCtr="1"/>
                <a:lstStyle/>
                <a:p>
                  <a:pPr algn="ctr"/>
                  <a:endParaRPr sz="1600"/>
                </a:p>
              </p:txBody>
            </p:sp>
            <p:sp>
              <p:nvSpPr>
                <p:cNvPr id="37" name="pstoedit 19">
                  <a:extLst>
                    <a:ext uri="{FF2B5EF4-FFF2-40B4-BE49-F238E27FC236}">
                      <a16:creationId xmlns:a16="http://schemas.microsoft.com/office/drawing/2014/main" id="{E42BBFED-2532-4CEB-81C1-99D6AE109BDF}"/>
                    </a:ext>
                  </a:extLst>
                </p:cNvPr>
                <p:cNvSpPr/>
                <p:nvPr/>
              </p:nvSpPr>
              <p:spPr>
                <a:xfrm>
                  <a:off x="5072710" y="2058188"/>
                  <a:ext cx="76496" cy="94717"/>
                </a:xfrm>
                <a:custGeom>
                  <a:avLst/>
                  <a:gdLst/>
                  <a:ahLst/>
                  <a:cxnLst>
                    <a:cxn ang="0">
                      <a:pos x="0" y="47358"/>
                    </a:cxn>
                    <a:cxn ang="5400000">
                      <a:pos x="0" y="94716"/>
                    </a:cxn>
                    <a:cxn ang="-5400000">
                      <a:pos x="0" y="0"/>
                    </a:cxn>
                  </a:cxnLst>
                  <a:rect l="l" t="t" r="r" b="b"/>
                  <a:pathLst>
                    <a:path w="76496" h="94717">
                      <a:moveTo>
                        <a:pt x="0" y="94716"/>
                      </a:moveTo>
                      <a:cubicBezTo>
                        <a:pt x="101994" y="54520"/>
                        <a:pt x="101994" y="40195"/>
                        <a:pt x="0" y="0"/>
                      </a:cubicBezTo>
                    </a:path>
                  </a:pathLst>
                </a:custGeom>
                <a:ln w="12700" cap="flat">
                  <a:solidFill>
                    <a:srgbClr val="000000"/>
                  </a:solidFill>
                  <a:miter/>
                </a:ln>
              </p:spPr>
              <p:txBody>
                <a:bodyPr wrap="none" lIns="0" tIns="0" rIns="0" bIns="0" rtlCol="0" anchor="ctr" anchorCtr="1"/>
                <a:lstStyle/>
                <a:p>
                  <a:pPr algn="ctr"/>
                  <a:endParaRPr sz="1600"/>
                </a:p>
              </p:txBody>
            </p:sp>
            <p:sp>
              <p:nvSpPr>
                <p:cNvPr id="38" name="pstoedit 20">
                  <a:extLst>
                    <a:ext uri="{FF2B5EF4-FFF2-40B4-BE49-F238E27FC236}">
                      <a16:creationId xmlns:a16="http://schemas.microsoft.com/office/drawing/2014/main" id="{B37D7CCE-55F3-4F87-82B7-6E6409A35A90}"/>
                    </a:ext>
                  </a:extLst>
                </p:cNvPr>
                <p:cNvSpPr/>
                <p:nvPr/>
              </p:nvSpPr>
              <p:spPr>
                <a:xfrm>
                  <a:off x="4996244" y="1963483"/>
                  <a:ext cx="76466" cy="94704"/>
                </a:xfrm>
                <a:custGeom>
                  <a:avLst/>
                  <a:gdLst/>
                  <a:ahLst/>
                  <a:cxnLst>
                    <a:cxn ang="0">
                      <a:pos x="76466" y="47352"/>
                    </a:cxn>
                    <a:cxn ang="5400000">
                      <a:pos x="76466" y="94705"/>
                    </a:cxn>
                    <a:cxn ang="-5400000">
                      <a:pos x="76466" y="0"/>
                    </a:cxn>
                  </a:cxnLst>
                  <a:rect l="l" t="t" r="r" b="b"/>
                  <a:pathLst>
                    <a:path w="76466" h="94704">
                      <a:moveTo>
                        <a:pt x="76466" y="94705"/>
                      </a:moveTo>
                      <a:cubicBezTo>
                        <a:pt x="-25489" y="54522"/>
                        <a:pt x="-25489" y="40196"/>
                        <a:pt x="76466" y="0"/>
                      </a:cubicBezTo>
                    </a:path>
                  </a:pathLst>
                </a:custGeom>
                <a:ln w="12700" cap="flat">
                  <a:solidFill>
                    <a:srgbClr val="000000"/>
                  </a:solidFill>
                  <a:miter/>
                </a:ln>
              </p:spPr>
              <p:txBody>
                <a:bodyPr wrap="none" lIns="0" tIns="0" rIns="0" bIns="0" rtlCol="0" anchor="ctr" anchorCtr="1"/>
                <a:lstStyle/>
                <a:p>
                  <a:pPr algn="ctr"/>
                  <a:endParaRPr sz="1600"/>
                </a:p>
              </p:txBody>
            </p:sp>
            <p:sp>
              <p:nvSpPr>
                <p:cNvPr id="39" name="pstoedit 21">
                  <a:extLst>
                    <a:ext uri="{FF2B5EF4-FFF2-40B4-BE49-F238E27FC236}">
                      <a16:creationId xmlns:a16="http://schemas.microsoft.com/office/drawing/2014/main" id="{AD4C4911-814F-4782-9047-8C37F23C33E4}"/>
                    </a:ext>
                  </a:extLst>
                </p:cNvPr>
                <p:cNvSpPr/>
                <p:nvPr/>
              </p:nvSpPr>
              <p:spPr>
                <a:xfrm>
                  <a:off x="5072710" y="1868831"/>
                  <a:ext cx="76496" cy="94652"/>
                </a:xfrm>
                <a:custGeom>
                  <a:avLst/>
                  <a:gdLst/>
                  <a:ahLst/>
                  <a:cxnLst>
                    <a:cxn ang="0">
                      <a:pos x="0" y="47326"/>
                    </a:cxn>
                    <a:cxn ang="5400000">
                      <a:pos x="0" y="94652"/>
                    </a:cxn>
                    <a:cxn ang="-5400000">
                      <a:pos x="0" y="-1"/>
                    </a:cxn>
                  </a:cxnLst>
                  <a:rect l="l" t="t" r="r" b="b"/>
                  <a:pathLst>
                    <a:path w="76496" h="94652">
                      <a:moveTo>
                        <a:pt x="0" y="94652"/>
                      </a:moveTo>
                      <a:cubicBezTo>
                        <a:pt x="101994" y="54469"/>
                        <a:pt x="101994" y="40182"/>
                        <a:pt x="0" y="-1"/>
                      </a:cubicBezTo>
                    </a:path>
                  </a:pathLst>
                </a:custGeom>
                <a:ln w="12700" cap="flat">
                  <a:solidFill>
                    <a:srgbClr val="000000"/>
                  </a:solidFill>
                  <a:miter/>
                </a:ln>
              </p:spPr>
              <p:txBody>
                <a:bodyPr wrap="none" lIns="0" tIns="0" rIns="0" bIns="0" rtlCol="0" anchor="ctr" anchorCtr="1"/>
                <a:lstStyle/>
                <a:p>
                  <a:pPr algn="ctr"/>
                  <a:endParaRPr sz="1600"/>
                </a:p>
              </p:txBody>
            </p:sp>
            <p:sp>
              <p:nvSpPr>
                <p:cNvPr id="40" name="pstoedit 22">
                  <a:extLst>
                    <a:ext uri="{FF2B5EF4-FFF2-40B4-BE49-F238E27FC236}">
                      <a16:creationId xmlns:a16="http://schemas.microsoft.com/office/drawing/2014/main" id="{92F23A4A-6FAC-4359-B970-97F72398D12D}"/>
                    </a:ext>
                  </a:extLst>
                </p:cNvPr>
                <p:cNvSpPr/>
                <p:nvPr/>
              </p:nvSpPr>
              <p:spPr>
                <a:xfrm>
                  <a:off x="4996244" y="1774127"/>
                  <a:ext cx="76466" cy="94704"/>
                </a:xfrm>
                <a:custGeom>
                  <a:avLst/>
                  <a:gdLst/>
                  <a:ahLst/>
                  <a:cxnLst>
                    <a:cxn ang="0">
                      <a:pos x="76466" y="47351"/>
                    </a:cxn>
                    <a:cxn ang="5400000">
                      <a:pos x="76466" y="94703"/>
                    </a:cxn>
                    <a:cxn ang="-5400000">
                      <a:pos x="76466" y="0"/>
                    </a:cxn>
                  </a:cxnLst>
                  <a:rect l="l" t="t" r="r" b="b"/>
                  <a:pathLst>
                    <a:path w="76466" h="94704">
                      <a:moveTo>
                        <a:pt x="76466" y="94703"/>
                      </a:moveTo>
                      <a:cubicBezTo>
                        <a:pt x="-25489" y="54470"/>
                        <a:pt x="-25489" y="40182"/>
                        <a:pt x="76466" y="0"/>
                      </a:cubicBezTo>
                    </a:path>
                  </a:pathLst>
                </a:custGeom>
                <a:ln w="12700" cap="flat">
                  <a:solidFill>
                    <a:srgbClr val="000000"/>
                  </a:solidFill>
                  <a:miter/>
                </a:ln>
              </p:spPr>
              <p:txBody>
                <a:bodyPr wrap="none" lIns="0" tIns="0" rIns="0" bIns="0" rtlCol="0" anchor="ctr" anchorCtr="1"/>
                <a:lstStyle/>
                <a:p>
                  <a:pPr algn="ctr"/>
                  <a:endParaRPr sz="1600"/>
                </a:p>
              </p:txBody>
            </p:sp>
            <p:sp>
              <p:nvSpPr>
                <p:cNvPr id="41" name="pstoedit 23">
                  <a:extLst>
                    <a:ext uri="{FF2B5EF4-FFF2-40B4-BE49-F238E27FC236}">
                      <a16:creationId xmlns:a16="http://schemas.microsoft.com/office/drawing/2014/main" id="{2167D922-07D7-408C-98D3-ACFB4C690C3C}"/>
                    </a:ext>
                  </a:extLst>
                </p:cNvPr>
                <p:cNvSpPr/>
                <p:nvPr/>
              </p:nvSpPr>
              <p:spPr>
                <a:xfrm>
                  <a:off x="5072710" y="1679422"/>
                  <a:ext cx="76496" cy="94704"/>
                </a:xfrm>
                <a:custGeom>
                  <a:avLst/>
                  <a:gdLst/>
                  <a:ahLst/>
                  <a:cxnLst>
                    <a:cxn ang="0">
                      <a:pos x="0" y="47353"/>
                    </a:cxn>
                    <a:cxn ang="5400000">
                      <a:pos x="0" y="94705"/>
                    </a:cxn>
                    <a:cxn ang="-5400000">
                      <a:pos x="0" y="0"/>
                    </a:cxn>
                  </a:cxnLst>
                  <a:rect l="l" t="t" r="r" b="b"/>
                  <a:pathLst>
                    <a:path w="76496" h="94704">
                      <a:moveTo>
                        <a:pt x="0" y="94705"/>
                      </a:moveTo>
                      <a:cubicBezTo>
                        <a:pt x="101994" y="54522"/>
                        <a:pt x="101994" y="40183"/>
                        <a:pt x="0" y="0"/>
                      </a:cubicBezTo>
                    </a:path>
                  </a:pathLst>
                </a:custGeom>
                <a:ln w="12700" cap="flat">
                  <a:solidFill>
                    <a:srgbClr val="000000"/>
                  </a:solidFill>
                  <a:miter/>
                </a:ln>
              </p:spPr>
              <p:txBody>
                <a:bodyPr wrap="none" lIns="0" tIns="0" rIns="0" bIns="0" rtlCol="0" anchor="ctr" anchorCtr="1"/>
                <a:lstStyle/>
                <a:p>
                  <a:pPr algn="ctr"/>
                  <a:endParaRPr sz="1600"/>
                </a:p>
              </p:txBody>
            </p:sp>
            <p:sp>
              <p:nvSpPr>
                <p:cNvPr id="42" name="pstoedit 24">
                  <a:extLst>
                    <a:ext uri="{FF2B5EF4-FFF2-40B4-BE49-F238E27FC236}">
                      <a16:creationId xmlns:a16="http://schemas.microsoft.com/office/drawing/2014/main" id="{B0BE6869-07F3-46FA-8FBD-3563412E8DDB}"/>
                    </a:ext>
                  </a:extLst>
                </p:cNvPr>
                <p:cNvSpPr/>
                <p:nvPr/>
              </p:nvSpPr>
              <p:spPr>
                <a:xfrm>
                  <a:off x="3848989" y="3413074"/>
                  <a:ext cx="1223720" cy="1223721"/>
                </a:xfrm>
                <a:custGeom>
                  <a:avLst/>
                  <a:gdLst/>
                  <a:ahLst/>
                  <a:cxnLst>
                    <a:cxn ang="0">
                      <a:pos x="611861" y="611860"/>
                    </a:cxn>
                    <a:cxn ang="8099998">
                      <a:pos x="0" y="1223722"/>
                    </a:cxn>
                    <a:cxn ang="-2699999">
                      <a:pos x="1223721" y="0"/>
                    </a:cxn>
                  </a:cxnLst>
                  <a:rect l="l" t="t" r="r" b="b"/>
                  <a:pathLst>
                    <a:path w="1223720" h="1223721">
                      <a:moveTo>
                        <a:pt x="0" y="1223722"/>
                      </a:moveTo>
                      <a:cubicBezTo>
                        <a:pt x="0" y="547891"/>
                        <a:pt x="547891" y="0"/>
                        <a:pt x="1223721" y="0"/>
                      </a:cubicBezTo>
                    </a:path>
                  </a:pathLst>
                </a:custGeom>
                <a:ln w="12700" cap="flat">
                  <a:solidFill>
                    <a:srgbClr val="000000"/>
                  </a:solidFill>
                  <a:custDash>
                    <a:ds d="159325" sp="159325"/>
                  </a:custDash>
                  <a:miter/>
                </a:ln>
              </p:spPr>
              <p:txBody>
                <a:bodyPr wrap="none" lIns="0" tIns="0" rIns="0" bIns="0" rtlCol="0" anchor="ctr" anchorCtr="1"/>
                <a:lstStyle/>
                <a:p>
                  <a:pPr algn="ctr"/>
                  <a:endParaRPr sz="1600"/>
                </a:p>
              </p:txBody>
            </p:sp>
            <p:sp>
              <p:nvSpPr>
                <p:cNvPr id="43" name="pstoedit 25">
                  <a:extLst>
                    <a:ext uri="{FF2B5EF4-FFF2-40B4-BE49-F238E27FC236}">
                      <a16:creationId xmlns:a16="http://schemas.microsoft.com/office/drawing/2014/main" id="{90DDECB3-4B2A-420E-A458-4DEC843BB86A}"/>
                    </a:ext>
                  </a:extLst>
                </p:cNvPr>
                <p:cNvSpPr/>
                <p:nvPr/>
              </p:nvSpPr>
              <p:spPr>
                <a:xfrm>
                  <a:off x="5072710" y="3413074"/>
                  <a:ext cx="1223759" cy="1223720"/>
                </a:xfrm>
                <a:custGeom>
                  <a:avLst/>
                  <a:gdLst/>
                  <a:ahLst/>
                  <a:cxnLst>
                    <a:cxn ang="0">
                      <a:pos x="611880" y="611860"/>
                    </a:cxn>
                    <a:cxn ang="-8100054">
                      <a:pos x="0" y="0"/>
                    </a:cxn>
                    <a:cxn ang="2699948">
                      <a:pos x="1223760" y="1223722"/>
                    </a:cxn>
                  </a:cxnLst>
                  <a:rect l="l" t="t" r="r" b="b"/>
                  <a:pathLst>
                    <a:path w="1223759" h="1223720">
                      <a:moveTo>
                        <a:pt x="0" y="0"/>
                      </a:moveTo>
                      <a:cubicBezTo>
                        <a:pt x="675831" y="0"/>
                        <a:pt x="1223760" y="547891"/>
                        <a:pt x="1223760" y="1223722"/>
                      </a:cubicBezTo>
                    </a:path>
                  </a:pathLst>
                </a:custGeom>
                <a:ln w="12700" cap="flat">
                  <a:solidFill>
                    <a:srgbClr val="000000"/>
                  </a:solidFill>
                  <a:custDash>
                    <a:ds d="159325" sp="159325"/>
                  </a:custDash>
                  <a:miter/>
                </a:ln>
              </p:spPr>
              <p:txBody>
                <a:bodyPr wrap="none" lIns="0" tIns="0" rIns="0" bIns="0" rtlCol="0" anchor="ctr" anchorCtr="1"/>
                <a:lstStyle/>
                <a:p>
                  <a:pPr algn="ctr"/>
                  <a:endParaRPr sz="1600"/>
                </a:p>
              </p:txBody>
            </p:sp>
            <p:sp>
              <p:nvSpPr>
                <p:cNvPr id="44" name="pstoedit 28">
                  <a:extLst>
                    <a:ext uri="{FF2B5EF4-FFF2-40B4-BE49-F238E27FC236}">
                      <a16:creationId xmlns:a16="http://schemas.microsoft.com/office/drawing/2014/main" id="{55C327E3-CA4E-4422-844A-FE7672F6DDE1}"/>
                    </a:ext>
                  </a:extLst>
                </p:cNvPr>
                <p:cNvSpPr/>
                <p:nvPr/>
              </p:nvSpPr>
              <p:spPr>
                <a:xfrm>
                  <a:off x="3848989" y="4636796"/>
                  <a:ext cx="2447481" cy="1223759"/>
                </a:xfrm>
                <a:custGeom>
                  <a:avLst/>
                  <a:gdLst/>
                  <a:ahLst/>
                  <a:cxnLst>
                    <a:cxn ang="0">
                      <a:pos x="1223734" y="407920"/>
                    </a:cxn>
                    <a:cxn ang="-9693881">
                      <a:pos x="0" y="0"/>
                    </a:cxn>
                    <a:cxn ang="5400054">
                      <a:pos x="1223721" y="1223759"/>
                    </a:cxn>
                    <a:cxn ang="-1106108">
                      <a:pos x="2447481" y="0"/>
                    </a:cxn>
                  </a:cxnLst>
                  <a:rect l="l" t="t" r="r" b="b"/>
                  <a:pathLst>
                    <a:path w="2447481" h="1223759">
                      <a:moveTo>
                        <a:pt x="0" y="0"/>
                      </a:moveTo>
                      <a:cubicBezTo>
                        <a:pt x="0" y="675818"/>
                        <a:pt x="547891" y="1223759"/>
                        <a:pt x="1223721" y="1223759"/>
                      </a:cubicBezTo>
                      <a:cubicBezTo>
                        <a:pt x="1899552" y="1223759"/>
                        <a:pt x="2447481" y="675818"/>
                        <a:pt x="2447481" y="0"/>
                      </a:cubicBezTo>
                    </a:path>
                  </a:pathLst>
                </a:custGeom>
                <a:ln w="12700" cap="flat">
                  <a:solidFill>
                    <a:srgbClr val="000000"/>
                  </a:solidFill>
                  <a:miter/>
                </a:ln>
              </p:spPr>
              <p:txBody>
                <a:bodyPr wrap="none" lIns="0" tIns="0" rIns="0" bIns="0" rtlCol="0" anchor="ctr" anchorCtr="1"/>
                <a:lstStyle/>
                <a:p>
                  <a:pPr algn="ctr"/>
                  <a:endParaRPr sz="1600"/>
                </a:p>
              </p:txBody>
            </p:sp>
            <p:sp>
              <p:nvSpPr>
                <p:cNvPr id="45" name="pstoedit 29">
                  <a:extLst>
                    <a:ext uri="{FF2B5EF4-FFF2-40B4-BE49-F238E27FC236}">
                      <a16:creationId xmlns:a16="http://schemas.microsoft.com/office/drawing/2014/main" id="{CCDCB154-5EC8-4CDA-AE1E-48764B681E29}"/>
                    </a:ext>
                  </a:extLst>
                </p:cNvPr>
                <p:cNvSpPr/>
                <p:nvPr/>
              </p:nvSpPr>
              <p:spPr>
                <a:xfrm>
                  <a:off x="5040960" y="5835155"/>
                  <a:ext cx="63500" cy="50800"/>
                </a:xfrm>
                <a:custGeom>
                  <a:avLst/>
                  <a:gdLst/>
                  <a:ahLst/>
                  <a:cxnLst>
                    <a:cxn ang="0">
                      <a:pos x="25398" y="25399"/>
                    </a:cxn>
                    <a:cxn ang="70">
                      <a:pos x="63500" y="25400"/>
                    </a:cxn>
                    <a:cxn ang="-8099869">
                      <a:pos x="0" y="0"/>
                    </a:cxn>
                    <a:cxn ang="10799790">
                      <a:pos x="12700" y="25400"/>
                    </a:cxn>
                    <a:cxn ang="8099764">
                      <a:pos x="0" y="50800"/>
                    </a:cxn>
                    <a:cxn ang="70">
                      <a:pos x="63500" y="25400"/>
                    </a:cxn>
                  </a:cxnLst>
                  <a:rect l="l" t="t" r="r" b="b"/>
                  <a:pathLst>
                    <a:path w="63500" h="50800">
                      <a:moveTo>
                        <a:pt x="63500" y="25400"/>
                      </a:moveTo>
                      <a:lnTo>
                        <a:pt x="0" y="0"/>
                      </a:lnTo>
                      <a:lnTo>
                        <a:pt x="12700" y="25400"/>
                      </a:lnTo>
                      <a:lnTo>
                        <a:pt x="0" y="50800"/>
                      </a:lnTo>
                      <a:close/>
                    </a:path>
                  </a:pathLst>
                </a:custGeom>
                <a:ln w="12700" cap="flat">
                  <a:solidFill>
                    <a:srgbClr val="000000"/>
                  </a:solidFill>
                  <a:miter/>
                </a:ln>
              </p:spPr>
              <p:txBody>
                <a:bodyPr wrap="none" lIns="0" tIns="0" rIns="0" bIns="0" rtlCol="0" anchor="ctr" anchorCtr="1"/>
                <a:lstStyle/>
                <a:p>
                  <a:pPr algn="ctr"/>
                  <a:endParaRPr sz="1600"/>
                </a:p>
              </p:txBody>
            </p:sp>
            <p:sp>
              <p:nvSpPr>
                <p:cNvPr id="46" name="pstoedit 30">
                  <a:extLst>
                    <a:ext uri="{FF2B5EF4-FFF2-40B4-BE49-F238E27FC236}">
                      <a16:creationId xmlns:a16="http://schemas.microsoft.com/office/drawing/2014/main" id="{AF0334DB-1F25-46AD-AA2E-CBE4F7D2D4B1}"/>
                    </a:ext>
                  </a:extLst>
                </p:cNvPr>
                <p:cNvSpPr/>
                <p:nvPr/>
              </p:nvSpPr>
              <p:spPr>
                <a:xfrm>
                  <a:off x="5040960" y="5835155"/>
                  <a:ext cx="63500" cy="50800"/>
                </a:xfrm>
                <a:custGeom>
                  <a:avLst/>
                  <a:gdLst/>
                  <a:ahLst/>
                  <a:cxnLst>
                    <a:cxn ang="0">
                      <a:pos x="25398" y="25399"/>
                    </a:cxn>
                    <a:cxn ang="70">
                      <a:pos x="63500" y="25400"/>
                    </a:cxn>
                    <a:cxn ang="-8099869">
                      <a:pos x="0" y="0"/>
                    </a:cxn>
                    <a:cxn ang="10799790">
                      <a:pos x="12700" y="25400"/>
                    </a:cxn>
                    <a:cxn ang="8099764">
                      <a:pos x="0" y="50800"/>
                    </a:cxn>
                    <a:cxn ang="70">
                      <a:pos x="63500" y="25400"/>
                    </a:cxn>
                  </a:cxnLst>
                  <a:rect l="l" t="t" r="r" b="b"/>
                  <a:pathLst>
                    <a:path w="63500" h="50800">
                      <a:moveTo>
                        <a:pt x="63500" y="25400"/>
                      </a:moveTo>
                      <a:lnTo>
                        <a:pt x="0" y="0"/>
                      </a:lnTo>
                      <a:lnTo>
                        <a:pt x="12700" y="25400"/>
                      </a:lnTo>
                      <a:lnTo>
                        <a:pt x="0" y="5080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 wrap="none" lIns="0" tIns="0" rIns="0" bIns="0" rtlCol="0" anchor="ctr" anchorCtr="1"/>
                <a:lstStyle/>
                <a:p>
                  <a:pPr algn="ctr"/>
                  <a:endParaRPr sz="1600"/>
                </a:p>
              </p:txBody>
            </p:sp>
            <p:sp>
              <p:nvSpPr>
                <p:cNvPr id="47" name="pstoedit 31">
                  <a:extLst>
                    <a:ext uri="{FF2B5EF4-FFF2-40B4-BE49-F238E27FC236}">
                      <a16:creationId xmlns:a16="http://schemas.microsoft.com/office/drawing/2014/main" id="{B5FE892D-3045-4E00-AAA7-5F15A091ACA9}"/>
                    </a:ext>
                  </a:extLst>
                </p:cNvPr>
                <p:cNvSpPr/>
                <p:nvPr/>
              </p:nvSpPr>
              <p:spPr>
                <a:xfrm>
                  <a:off x="3777082" y="4534840"/>
                  <a:ext cx="203949" cy="203949"/>
                </a:xfrm>
                <a:custGeom>
                  <a:avLst/>
                  <a:gdLst/>
                  <a:ahLst/>
                  <a:cxnLst>
                    <a:cxn ang="0">
                      <a:pos x="101985" y="101972"/>
                    </a:cxn>
                    <a:cxn ang="-549">
                      <a:pos x="203950" y="101956"/>
                    </a:cxn>
                    <a:cxn ang="-5399699">
                      <a:pos x="101994" y="0"/>
                    </a:cxn>
                    <a:cxn ang="-10799451">
                      <a:pos x="0" y="101956"/>
                    </a:cxn>
                    <a:cxn ang="5399699">
                      <a:pos x="101994" y="203949"/>
                    </a:cxn>
                    <a:cxn ang="-549">
                      <a:pos x="203950" y="101956"/>
                    </a:cxn>
                  </a:cxnLst>
                  <a:rect l="l" t="t" r="r" b="b"/>
                  <a:pathLst>
                    <a:path w="203949" h="203949">
                      <a:moveTo>
                        <a:pt x="203950" y="101956"/>
                      </a:moveTo>
                      <a:cubicBezTo>
                        <a:pt x="203950" y="45644"/>
                        <a:pt x="158306" y="0"/>
                        <a:pt x="101994" y="0"/>
                      </a:cubicBezTo>
                      <a:cubicBezTo>
                        <a:pt x="45695" y="0"/>
                        <a:pt x="0" y="45644"/>
                        <a:pt x="0" y="101956"/>
                      </a:cubicBezTo>
                      <a:cubicBezTo>
                        <a:pt x="0" y="158255"/>
                        <a:pt x="45695" y="203949"/>
                        <a:pt x="101994" y="203949"/>
                      </a:cubicBezTo>
                      <a:cubicBezTo>
                        <a:pt x="158306" y="203949"/>
                        <a:pt x="203950" y="158255"/>
                        <a:pt x="203950" y="101956"/>
                      </a:cubicBezTo>
                    </a:path>
                  </a:pathLst>
                </a:custGeom>
                <a:solidFill>
                  <a:srgbClr val="000000"/>
                </a:solidFill>
              </p:spPr>
              <p:txBody>
                <a:bodyPr wrap="none" lIns="0" tIns="0" rIns="0" bIns="0" rtlCol="0" anchor="ctr" anchorCtr="1"/>
                <a:lstStyle/>
                <a:p>
                  <a:pPr algn="ctr"/>
                  <a:endParaRPr sz="1600"/>
                </a:p>
              </p:txBody>
            </p:sp>
            <p:sp>
              <p:nvSpPr>
                <p:cNvPr id="48" name="pstoedit 32">
                  <a:extLst>
                    <a:ext uri="{FF2B5EF4-FFF2-40B4-BE49-F238E27FC236}">
                      <a16:creationId xmlns:a16="http://schemas.microsoft.com/office/drawing/2014/main" id="{E77A2B9E-CD76-439F-BD7A-C560698AD99D}"/>
                    </a:ext>
                  </a:extLst>
                </p:cNvPr>
                <p:cNvSpPr/>
                <p:nvPr/>
              </p:nvSpPr>
              <p:spPr>
                <a:xfrm>
                  <a:off x="6194476" y="4534840"/>
                  <a:ext cx="203988" cy="203949"/>
                </a:xfrm>
                <a:custGeom>
                  <a:avLst/>
                  <a:gdLst/>
                  <a:ahLst/>
                  <a:cxnLst>
                    <a:cxn ang="0">
                      <a:pos x="102002" y="101954"/>
                    </a:cxn>
                    <a:cxn ang="52">
                      <a:pos x="203988" y="101956"/>
                    </a:cxn>
                    <a:cxn ang="-5400261">
                      <a:pos x="101994" y="0"/>
                    </a:cxn>
                    <a:cxn ang="10799948">
                      <a:pos x="0" y="101956"/>
                    </a:cxn>
                    <a:cxn ang="5400261">
                      <a:pos x="101994" y="203949"/>
                    </a:cxn>
                    <a:cxn ang="52">
                      <a:pos x="203988" y="101956"/>
                    </a:cxn>
                  </a:cxnLst>
                  <a:rect l="l" t="t" r="r" b="b"/>
                  <a:pathLst>
                    <a:path w="203988" h="203949">
                      <a:moveTo>
                        <a:pt x="203988" y="101956"/>
                      </a:moveTo>
                      <a:cubicBezTo>
                        <a:pt x="203988" y="45644"/>
                        <a:pt x="158305" y="0"/>
                        <a:pt x="101994" y="0"/>
                      </a:cubicBezTo>
                      <a:cubicBezTo>
                        <a:pt x="45695" y="0"/>
                        <a:pt x="0" y="45644"/>
                        <a:pt x="0" y="101956"/>
                      </a:cubicBezTo>
                      <a:cubicBezTo>
                        <a:pt x="0" y="158255"/>
                        <a:pt x="45695" y="203949"/>
                        <a:pt x="101994" y="203949"/>
                      </a:cubicBezTo>
                      <a:cubicBezTo>
                        <a:pt x="158305" y="203949"/>
                        <a:pt x="203988" y="158255"/>
                        <a:pt x="203988" y="101956"/>
                      </a:cubicBezTo>
                    </a:path>
                  </a:pathLst>
                </a:custGeom>
                <a:solidFill>
                  <a:srgbClr val="000000"/>
                </a:solidFill>
              </p:spPr>
              <p:txBody>
                <a:bodyPr wrap="none" lIns="0" tIns="0" rIns="0" bIns="0" rtlCol="0" anchor="ctr" anchorCtr="1"/>
                <a:lstStyle/>
                <a:p>
                  <a:pPr algn="ctr"/>
                  <a:endParaRPr sz="16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テキスト ボックス 17">
                    <a:extLst>
                      <a:ext uri="{FF2B5EF4-FFF2-40B4-BE49-F238E27FC236}">
                        <a16:creationId xmlns:a16="http://schemas.microsoft.com/office/drawing/2014/main" id="{3F65A30B-BB1C-4CBE-A177-706F1935D3A7}"/>
                      </a:ext>
                    </a:extLst>
                  </p:cNvPr>
                  <p:cNvSpPr txBox="1"/>
                  <p:nvPr/>
                </p:nvSpPr>
                <p:spPr>
                  <a:xfrm>
                    <a:off x="4888247" y="5522063"/>
                    <a:ext cx="465635" cy="3558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sz="1600" b="1" i="1" smtClean="0">
                              <a:latin typeface="Cambria Math" panose="02040503050406030204" pitchFamily="18" charset="0"/>
                            </a:rPr>
                            <m:t>𝑳𝑸</m:t>
                          </m:r>
                        </m:oMath>
                      </m:oMathPara>
                    </a14:m>
                    <a:endParaRPr kumimoji="1" lang="en-US" altLang="ja-JP" sz="1600" b="1" dirty="0"/>
                  </a:p>
                </p:txBody>
              </p:sp>
            </mc:Choice>
            <mc:Fallback xmlns="">
              <p:sp>
                <p:nvSpPr>
                  <p:cNvPr id="18" name="テキスト ボックス 17">
                    <a:extLst>
                      <a:ext uri="{FF2B5EF4-FFF2-40B4-BE49-F238E27FC236}">
                        <a16:creationId xmlns:a16="http://schemas.microsoft.com/office/drawing/2014/main" id="{3F65A30B-BB1C-4CBE-A177-706F1935D3A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88247" y="5522063"/>
                    <a:ext cx="465635" cy="355828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l="-19231" r="-19231" b="-29268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テキスト ボックス 18">
                    <a:extLst>
                      <a:ext uri="{FF2B5EF4-FFF2-40B4-BE49-F238E27FC236}">
                        <a16:creationId xmlns:a16="http://schemas.microsoft.com/office/drawing/2014/main" id="{AABE1829-0AC3-47E8-AA28-8F386DE8BDF0}"/>
                      </a:ext>
                    </a:extLst>
                  </p:cNvPr>
                  <p:cNvSpPr txBox="1"/>
                  <p:nvPr/>
                </p:nvSpPr>
                <p:spPr>
                  <a:xfrm>
                    <a:off x="5011856" y="6120671"/>
                    <a:ext cx="159994" cy="355828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sz="1600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oMath>
                      </m:oMathPara>
                    </a14:m>
                    <a:endParaRPr kumimoji="1" lang="en-US" altLang="ja-JP" sz="1600" b="1" dirty="0"/>
                  </a:p>
                </p:txBody>
              </p:sp>
            </mc:Choice>
            <mc:Fallback xmlns="">
              <p:sp>
                <p:nvSpPr>
                  <p:cNvPr id="19" name="テキスト ボックス 18">
                    <a:extLst>
                      <a:ext uri="{FF2B5EF4-FFF2-40B4-BE49-F238E27FC236}">
                        <a16:creationId xmlns:a16="http://schemas.microsoft.com/office/drawing/2014/main" id="{AABE1829-0AC3-47E8-AA28-8F386DE8BDF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11856" y="6120671"/>
                    <a:ext cx="159994" cy="35582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66667" r="-77778" b="-24390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テキスト ボックス 124">
                  <a:extLst>
                    <a:ext uri="{FF2B5EF4-FFF2-40B4-BE49-F238E27FC236}">
                      <a16:creationId xmlns:a16="http://schemas.microsoft.com/office/drawing/2014/main" id="{1531ED9D-4F6D-4573-9F1E-77A1FB889548}"/>
                    </a:ext>
                  </a:extLst>
                </p:cNvPr>
                <p:cNvSpPr txBox="1"/>
                <p:nvPr/>
              </p:nvSpPr>
              <p:spPr>
                <a:xfrm>
                  <a:off x="1337820" y="2650574"/>
                  <a:ext cx="268725" cy="35582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600" b="1" i="1">
                            <a:latin typeface="Cambria Math" panose="02040503050406030204" pitchFamily="18" charset="0"/>
                          </a:rPr>
                          <m:t>𝝁</m:t>
                        </m:r>
                      </m:oMath>
                    </m:oMathPara>
                  </a14:m>
                  <a:endParaRPr kumimoji="1" lang="en-US" altLang="ja-JP" sz="1600" b="1" dirty="0"/>
                </a:p>
              </p:txBody>
            </p:sp>
          </mc:Choice>
          <mc:Fallback xmlns="">
            <p:sp>
              <p:nvSpPr>
                <p:cNvPr id="125" name="テキスト ボックス 124">
                  <a:extLst>
                    <a:ext uri="{FF2B5EF4-FFF2-40B4-BE49-F238E27FC236}">
                      <a16:creationId xmlns:a16="http://schemas.microsoft.com/office/drawing/2014/main" id="{1531ED9D-4F6D-4573-9F1E-77A1FB8895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7820" y="2650574"/>
                  <a:ext cx="268725" cy="355828"/>
                </a:xfrm>
                <a:prstGeom prst="rect">
                  <a:avLst/>
                </a:prstGeom>
                <a:blipFill>
                  <a:blip r:embed="rId4"/>
                  <a:stretch>
                    <a:fillRect l="-19355" r="-22581" b="-2195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テキスト ボックス 125">
                  <a:extLst>
                    <a:ext uri="{FF2B5EF4-FFF2-40B4-BE49-F238E27FC236}">
                      <a16:creationId xmlns:a16="http://schemas.microsoft.com/office/drawing/2014/main" id="{40F1CCDC-E258-4603-B725-B3856580B96A}"/>
                    </a:ext>
                  </a:extLst>
                </p:cNvPr>
                <p:cNvSpPr txBox="1"/>
                <p:nvPr/>
              </p:nvSpPr>
              <p:spPr>
                <a:xfrm>
                  <a:off x="3130286" y="2650574"/>
                  <a:ext cx="243242" cy="35582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6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oMath>
                    </m:oMathPara>
                  </a14:m>
                  <a:endParaRPr kumimoji="1" lang="en-US" altLang="ja-JP" sz="1600" b="1" dirty="0"/>
                </a:p>
              </p:txBody>
            </p:sp>
          </mc:Choice>
          <mc:Fallback xmlns="">
            <p:sp>
              <p:nvSpPr>
                <p:cNvPr id="126" name="テキスト ボックス 125">
                  <a:extLst>
                    <a:ext uri="{FF2B5EF4-FFF2-40B4-BE49-F238E27FC236}">
                      <a16:creationId xmlns:a16="http://schemas.microsoft.com/office/drawing/2014/main" id="{40F1CCDC-E258-4603-B725-B3856580B9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0286" y="2650574"/>
                  <a:ext cx="243242" cy="355828"/>
                </a:xfrm>
                <a:prstGeom prst="rect">
                  <a:avLst/>
                </a:prstGeom>
                <a:blipFill>
                  <a:blip r:embed="rId5"/>
                  <a:stretch>
                    <a:fillRect l="-14815" r="-1481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2" name="グループ化 291">
            <a:extLst>
              <a:ext uri="{FF2B5EF4-FFF2-40B4-BE49-F238E27FC236}">
                <a16:creationId xmlns:a16="http://schemas.microsoft.com/office/drawing/2014/main" id="{B00F1EA6-8D8B-4DD3-869A-3FA145E22671}"/>
              </a:ext>
            </a:extLst>
          </p:cNvPr>
          <p:cNvGrpSpPr/>
          <p:nvPr/>
        </p:nvGrpSpPr>
        <p:grpSpPr>
          <a:xfrm>
            <a:off x="6321829" y="1047475"/>
            <a:ext cx="1794550" cy="1425538"/>
            <a:chOff x="5856950" y="1334686"/>
            <a:chExt cx="2694415" cy="2140363"/>
          </a:xfrm>
        </p:grpSpPr>
        <p:pic>
          <p:nvPicPr>
            <p:cNvPr id="123" name="図 122">
              <a:extLst>
                <a:ext uri="{FF2B5EF4-FFF2-40B4-BE49-F238E27FC236}">
                  <a16:creationId xmlns:a16="http://schemas.microsoft.com/office/drawing/2014/main" id="{D0FBD02E-AEBE-4834-B0F3-8349A2D5C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56950" y="1334686"/>
              <a:ext cx="2694415" cy="180804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テキスト ボックス 123">
                  <a:extLst>
                    <a:ext uri="{FF2B5EF4-FFF2-40B4-BE49-F238E27FC236}">
                      <a16:creationId xmlns:a16="http://schemas.microsoft.com/office/drawing/2014/main" id="{77850D12-3C15-4FCB-A85A-7450F771E756}"/>
                    </a:ext>
                  </a:extLst>
                </p:cNvPr>
                <p:cNvSpPr txBox="1"/>
                <p:nvPr/>
              </p:nvSpPr>
              <p:spPr>
                <a:xfrm>
                  <a:off x="7659758" y="2504417"/>
                  <a:ext cx="159992" cy="3696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600" b="1" i="1" smtClean="0">
                            <a:latin typeface="Cambria Math" panose="02040503050406030204" pitchFamily="18" charset="0"/>
                          </a:rPr>
                          <m:t>𝒉</m:t>
                        </m:r>
                      </m:oMath>
                    </m:oMathPara>
                  </a14:m>
                  <a:endParaRPr kumimoji="1" lang="en-US" altLang="ja-JP" sz="1600" b="1" dirty="0"/>
                </a:p>
              </p:txBody>
            </p:sp>
          </mc:Choice>
          <mc:Fallback xmlns="">
            <p:sp>
              <p:nvSpPr>
                <p:cNvPr id="124" name="テキスト ボックス 123">
                  <a:extLst>
                    <a:ext uri="{FF2B5EF4-FFF2-40B4-BE49-F238E27FC236}">
                      <a16:creationId xmlns:a16="http://schemas.microsoft.com/office/drawing/2014/main" id="{77850D12-3C15-4FCB-A85A-7450F771E7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758" y="2504417"/>
                  <a:ext cx="159992" cy="369687"/>
                </a:xfrm>
                <a:prstGeom prst="rect">
                  <a:avLst/>
                </a:prstGeom>
                <a:blipFill>
                  <a:blip r:embed="rId7"/>
                  <a:stretch>
                    <a:fillRect l="-70588" r="-100000" b="-10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テキスト ボックス 126">
                  <a:extLst>
                    <a:ext uri="{FF2B5EF4-FFF2-40B4-BE49-F238E27FC236}">
                      <a16:creationId xmlns:a16="http://schemas.microsoft.com/office/drawing/2014/main" id="{234E8212-160A-4A00-AB93-260C8B7FAAF8}"/>
                    </a:ext>
                  </a:extLst>
                </p:cNvPr>
                <p:cNvSpPr txBox="1"/>
                <p:nvPr/>
              </p:nvSpPr>
              <p:spPr>
                <a:xfrm>
                  <a:off x="6295286" y="3105362"/>
                  <a:ext cx="246114" cy="3696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600" b="1" i="1">
                            <a:latin typeface="Cambria Math" panose="02040503050406030204" pitchFamily="18" charset="0"/>
                          </a:rPr>
                          <m:t>𝝁</m:t>
                        </m:r>
                      </m:oMath>
                    </m:oMathPara>
                  </a14:m>
                  <a:endParaRPr kumimoji="1" lang="en-US" altLang="ja-JP" sz="1600" b="1" dirty="0"/>
                </a:p>
              </p:txBody>
            </p:sp>
          </mc:Choice>
          <mc:Fallback xmlns="">
            <p:sp>
              <p:nvSpPr>
                <p:cNvPr id="127" name="テキスト ボックス 126">
                  <a:extLst>
                    <a:ext uri="{FF2B5EF4-FFF2-40B4-BE49-F238E27FC236}">
                      <a16:creationId xmlns:a16="http://schemas.microsoft.com/office/drawing/2014/main" id="{234E8212-160A-4A00-AB93-260C8B7FAA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5286" y="3105362"/>
                  <a:ext cx="246114" cy="369687"/>
                </a:xfrm>
                <a:prstGeom prst="rect">
                  <a:avLst/>
                </a:prstGeom>
                <a:blipFill>
                  <a:blip r:embed="rId8"/>
                  <a:stretch>
                    <a:fillRect l="-33333" r="-29630" b="-2195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テキスト ボックス 127">
                  <a:extLst>
                    <a:ext uri="{FF2B5EF4-FFF2-40B4-BE49-F238E27FC236}">
                      <a16:creationId xmlns:a16="http://schemas.microsoft.com/office/drawing/2014/main" id="{BF780322-A537-40E4-9976-C42E53FC3BEA}"/>
                    </a:ext>
                  </a:extLst>
                </p:cNvPr>
                <p:cNvSpPr txBox="1"/>
                <p:nvPr/>
              </p:nvSpPr>
              <p:spPr>
                <a:xfrm>
                  <a:off x="8013387" y="3105360"/>
                  <a:ext cx="222514" cy="3696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6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oMath>
                    </m:oMathPara>
                  </a14:m>
                  <a:endParaRPr kumimoji="1" lang="en-US" altLang="ja-JP" sz="1600" b="1" dirty="0"/>
                </a:p>
              </p:txBody>
            </p:sp>
          </mc:Choice>
          <mc:Fallback xmlns="">
            <p:sp>
              <p:nvSpPr>
                <p:cNvPr id="128" name="テキスト ボックス 127">
                  <a:extLst>
                    <a:ext uri="{FF2B5EF4-FFF2-40B4-BE49-F238E27FC236}">
                      <a16:creationId xmlns:a16="http://schemas.microsoft.com/office/drawing/2014/main" id="{BF780322-A537-40E4-9976-C42E53FC3B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13387" y="3105360"/>
                  <a:ext cx="222514" cy="369687"/>
                </a:xfrm>
                <a:prstGeom prst="rect">
                  <a:avLst/>
                </a:prstGeom>
                <a:blipFill>
                  <a:blip r:embed="rId9"/>
                  <a:stretch>
                    <a:fillRect l="-25000" r="-2083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56" name="図 155">
            <a:extLst>
              <a:ext uri="{FF2B5EF4-FFF2-40B4-BE49-F238E27FC236}">
                <a16:creationId xmlns:a16="http://schemas.microsoft.com/office/drawing/2014/main" id="{BDEFE44C-6CDF-449C-AB57-894CF6272BE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5102" y="2919242"/>
            <a:ext cx="1496448" cy="778028"/>
          </a:xfrm>
          <a:prstGeom prst="rect">
            <a:avLst/>
          </a:prstGeom>
        </p:spPr>
      </p:pic>
      <p:pic>
        <p:nvPicPr>
          <p:cNvPr id="222" name="図 221">
            <a:extLst>
              <a:ext uri="{FF2B5EF4-FFF2-40B4-BE49-F238E27FC236}">
                <a16:creationId xmlns:a16="http://schemas.microsoft.com/office/drawing/2014/main" id="{C23E45EC-C588-4FEF-82CF-58AC5D9FC96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409" y="2688513"/>
            <a:ext cx="1242417" cy="9263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3" name="テキスト ボックス 222">
                <a:extLst>
                  <a:ext uri="{FF2B5EF4-FFF2-40B4-BE49-F238E27FC236}">
                    <a16:creationId xmlns:a16="http://schemas.microsoft.com/office/drawing/2014/main" id="{00B58867-1C04-449A-8005-7C01332EDD6E}"/>
                  </a:ext>
                </a:extLst>
              </p:cNvPr>
              <p:cNvSpPr txBox="1"/>
              <p:nvPr/>
            </p:nvSpPr>
            <p:spPr>
              <a:xfrm>
                <a:off x="1027656" y="3319168"/>
                <a:ext cx="139462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200" b="1" i="1">
                          <a:latin typeface="Cambria Math" panose="02040503050406030204" pitchFamily="18" charset="0"/>
                        </a:rPr>
                        <m:t>𝝁</m:t>
                      </m:r>
                    </m:oMath>
                  </m:oMathPara>
                </a14:m>
                <a:endParaRPr kumimoji="1" lang="en-US" altLang="ja-JP" sz="1200" b="1" dirty="0"/>
              </a:p>
            </p:txBody>
          </p:sp>
        </mc:Choice>
        <mc:Fallback xmlns="">
          <p:sp>
            <p:nvSpPr>
              <p:cNvPr id="223" name="テキスト ボックス 222">
                <a:extLst>
                  <a:ext uri="{FF2B5EF4-FFF2-40B4-BE49-F238E27FC236}">
                    <a16:creationId xmlns:a16="http://schemas.microsoft.com/office/drawing/2014/main" id="{00B58867-1C04-449A-8005-7C01332EDD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656" y="3319168"/>
                <a:ext cx="139462" cy="184666"/>
              </a:xfrm>
              <a:prstGeom prst="rect">
                <a:avLst/>
              </a:prstGeom>
              <a:blipFill>
                <a:blip r:embed="rId12"/>
                <a:stretch>
                  <a:fillRect l="-27273" r="-27273" b="-225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4" name="テキスト ボックス 223">
                <a:extLst>
                  <a:ext uri="{FF2B5EF4-FFF2-40B4-BE49-F238E27FC236}">
                    <a16:creationId xmlns:a16="http://schemas.microsoft.com/office/drawing/2014/main" id="{F5F9E2B3-36F4-485C-8999-BBE423965951}"/>
                  </a:ext>
                </a:extLst>
              </p:cNvPr>
              <p:cNvSpPr txBox="1"/>
              <p:nvPr/>
            </p:nvSpPr>
            <p:spPr>
              <a:xfrm>
                <a:off x="1963109" y="3319168"/>
                <a:ext cx="139462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200" b="1" i="1">
                          <a:latin typeface="Cambria Math" panose="02040503050406030204" pitchFamily="18" charset="0"/>
                        </a:rPr>
                        <m:t>𝝁</m:t>
                      </m:r>
                    </m:oMath>
                  </m:oMathPara>
                </a14:m>
                <a:endParaRPr kumimoji="1" lang="en-US" altLang="ja-JP" sz="1200" b="1" dirty="0"/>
              </a:p>
            </p:txBody>
          </p:sp>
        </mc:Choice>
        <mc:Fallback xmlns="">
          <p:sp>
            <p:nvSpPr>
              <p:cNvPr id="224" name="テキスト ボックス 223">
                <a:extLst>
                  <a:ext uri="{FF2B5EF4-FFF2-40B4-BE49-F238E27FC236}">
                    <a16:creationId xmlns:a16="http://schemas.microsoft.com/office/drawing/2014/main" id="{F5F9E2B3-36F4-485C-8999-BBE4239659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3109" y="3319168"/>
                <a:ext cx="139462" cy="184666"/>
              </a:xfrm>
              <a:prstGeom prst="rect">
                <a:avLst/>
              </a:prstGeom>
              <a:blipFill>
                <a:blip r:embed="rId12"/>
                <a:stretch>
                  <a:fillRect l="-26087" r="-21739" b="-225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9" name="図 258">
            <a:extLst>
              <a:ext uri="{FF2B5EF4-FFF2-40B4-BE49-F238E27FC236}">
                <a16:creationId xmlns:a16="http://schemas.microsoft.com/office/drawing/2014/main" id="{7DC839C3-2DAD-4424-B5F7-9F744EC3329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2276" y="2925781"/>
            <a:ext cx="1496212" cy="715023"/>
          </a:xfrm>
          <a:prstGeom prst="rect">
            <a:avLst/>
          </a:prstGeom>
        </p:spPr>
      </p:pic>
      <p:pic>
        <p:nvPicPr>
          <p:cNvPr id="286" name="図 285">
            <a:extLst>
              <a:ext uri="{FF2B5EF4-FFF2-40B4-BE49-F238E27FC236}">
                <a16:creationId xmlns:a16="http://schemas.microsoft.com/office/drawing/2014/main" id="{A214D0CD-EE35-4B52-87EC-8801BF1DFA90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5020" y="2974451"/>
            <a:ext cx="1651006" cy="622890"/>
          </a:xfrm>
          <a:prstGeom prst="rect">
            <a:avLst/>
          </a:prstGeom>
        </p:spPr>
      </p:pic>
      <p:sp>
        <p:nvSpPr>
          <p:cNvPr id="287" name="テキスト ボックス 286">
            <a:extLst>
              <a:ext uri="{FF2B5EF4-FFF2-40B4-BE49-F238E27FC236}">
                <a16:creationId xmlns:a16="http://schemas.microsoft.com/office/drawing/2014/main" id="{7660B290-30E3-4D6E-A1E2-4ADC6418190C}"/>
              </a:ext>
            </a:extLst>
          </p:cNvPr>
          <p:cNvSpPr txBox="1"/>
          <p:nvPr/>
        </p:nvSpPr>
        <p:spPr>
          <a:xfrm>
            <a:off x="658628" y="2573731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>
                <a:solidFill>
                  <a:schemeClr val="accent1"/>
                </a:solidFill>
              </a:rPr>
              <a:t>(g – 2)</a:t>
            </a:r>
            <a:r>
              <a:rPr kumimoji="1" lang="en-US" altLang="ja-JP" sz="1800" baseline="-25000" dirty="0">
                <a:solidFill>
                  <a:schemeClr val="accent1"/>
                </a:solidFill>
              </a:rPr>
              <a:t>μ</a:t>
            </a:r>
            <a:r>
              <a:rPr kumimoji="1" lang="en-US" altLang="ja-JP" sz="1800" dirty="0">
                <a:solidFill>
                  <a:schemeClr val="accent1"/>
                </a:solidFill>
              </a:rPr>
              <a:t> </a:t>
            </a:r>
            <a:endParaRPr kumimoji="1" lang="ja-JP" altLang="en-US" sz="1800" dirty="0">
              <a:solidFill>
                <a:schemeClr val="accent1"/>
              </a:solidFill>
            </a:endParaRPr>
          </a:p>
        </p:txBody>
      </p:sp>
      <p:sp>
        <p:nvSpPr>
          <p:cNvPr id="288" name="テキスト ボックス 287">
            <a:extLst>
              <a:ext uri="{FF2B5EF4-FFF2-40B4-BE49-F238E27FC236}">
                <a16:creationId xmlns:a16="http://schemas.microsoft.com/office/drawing/2014/main" id="{C1AF290A-657F-4555-ABEE-B55F80095037}"/>
              </a:ext>
            </a:extLst>
          </p:cNvPr>
          <p:cNvSpPr txBox="1"/>
          <p:nvPr/>
        </p:nvSpPr>
        <p:spPr>
          <a:xfrm>
            <a:off x="2585308" y="2573731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err="1">
                <a:solidFill>
                  <a:schemeClr val="accent1"/>
                </a:solidFill>
              </a:rPr>
              <a:t>LHCb</a:t>
            </a:r>
            <a:endParaRPr kumimoji="1" lang="ja-JP" altLang="en-US" sz="1800" dirty="0">
              <a:solidFill>
                <a:schemeClr val="accent1"/>
              </a:solidFill>
            </a:endParaRPr>
          </a:p>
        </p:txBody>
      </p:sp>
      <p:sp>
        <p:nvSpPr>
          <p:cNvPr id="289" name="テキスト ボックス 288">
            <a:extLst>
              <a:ext uri="{FF2B5EF4-FFF2-40B4-BE49-F238E27FC236}">
                <a16:creationId xmlns:a16="http://schemas.microsoft.com/office/drawing/2014/main" id="{456E1F1D-8F82-408A-9C78-6C81DC48E283}"/>
              </a:ext>
            </a:extLst>
          </p:cNvPr>
          <p:cNvSpPr txBox="1"/>
          <p:nvPr/>
        </p:nvSpPr>
        <p:spPr>
          <a:xfrm>
            <a:off x="5417488" y="2573731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>
                <a:solidFill>
                  <a:schemeClr val="accent1"/>
                </a:solidFill>
              </a:rPr>
              <a:t>CMS</a:t>
            </a:r>
            <a:endParaRPr kumimoji="1" lang="ja-JP" altLang="en-US" sz="1800" dirty="0">
              <a:solidFill>
                <a:schemeClr val="accent1"/>
              </a:solidFill>
            </a:endParaRPr>
          </a:p>
        </p:txBody>
      </p:sp>
      <p:sp>
        <p:nvSpPr>
          <p:cNvPr id="290" name="テキスト ボックス 289">
            <a:extLst>
              <a:ext uri="{FF2B5EF4-FFF2-40B4-BE49-F238E27FC236}">
                <a16:creationId xmlns:a16="http://schemas.microsoft.com/office/drawing/2014/main" id="{A4A2130F-D217-4846-BA7C-6AEFD3D72C6E}"/>
              </a:ext>
            </a:extLst>
          </p:cNvPr>
          <p:cNvSpPr txBox="1"/>
          <p:nvPr/>
        </p:nvSpPr>
        <p:spPr>
          <a:xfrm>
            <a:off x="7408612" y="2573731"/>
            <a:ext cx="1672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>
                <a:solidFill>
                  <a:schemeClr val="accent1"/>
                </a:solidFill>
              </a:rPr>
              <a:t>mu2e/COMET</a:t>
            </a:r>
            <a:endParaRPr kumimoji="1" lang="ja-JP" altLang="en-US" sz="1800" dirty="0">
              <a:solidFill>
                <a:schemeClr val="accent1"/>
              </a:solidFill>
            </a:endParaRPr>
          </a:p>
        </p:txBody>
      </p:sp>
      <p:sp>
        <p:nvSpPr>
          <p:cNvPr id="293" name="正方形/長方形 292">
            <a:extLst>
              <a:ext uri="{FF2B5EF4-FFF2-40B4-BE49-F238E27FC236}">
                <a16:creationId xmlns:a16="http://schemas.microsoft.com/office/drawing/2014/main" id="{E9BE3C34-EC95-426C-A81B-E33CBFA4B506}"/>
              </a:ext>
            </a:extLst>
          </p:cNvPr>
          <p:cNvSpPr/>
          <p:nvPr/>
        </p:nvSpPr>
        <p:spPr>
          <a:xfrm>
            <a:off x="6376890" y="-100558"/>
            <a:ext cx="34227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</a:t>
            </a:r>
            <a:r>
              <a:rPr lang="en-US" altLang="ja-JP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ottom-up</a:t>
            </a:r>
            <a:endParaRPr lang="ja-JP" alt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96" name="図 295">
            <a:extLst>
              <a:ext uri="{FF2B5EF4-FFF2-40B4-BE49-F238E27FC236}">
                <a16:creationId xmlns:a16="http://schemas.microsoft.com/office/drawing/2014/main" id="{A5A60FD4-EFC7-49C3-80E9-E54B9506B5E3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6049" y="3698141"/>
            <a:ext cx="2980471" cy="2969160"/>
          </a:xfrm>
          <a:prstGeom prst="rect">
            <a:avLst/>
          </a:prstGeom>
        </p:spPr>
      </p:pic>
      <p:grpSp>
        <p:nvGrpSpPr>
          <p:cNvPr id="310" name="グループ化 309">
            <a:extLst>
              <a:ext uri="{FF2B5EF4-FFF2-40B4-BE49-F238E27FC236}">
                <a16:creationId xmlns:a16="http://schemas.microsoft.com/office/drawing/2014/main" id="{118CA206-4514-4517-ADA3-C1D991560FB7}"/>
              </a:ext>
            </a:extLst>
          </p:cNvPr>
          <p:cNvGrpSpPr/>
          <p:nvPr/>
        </p:nvGrpSpPr>
        <p:grpSpPr>
          <a:xfrm>
            <a:off x="7881732" y="4710834"/>
            <a:ext cx="1917513" cy="1277273"/>
            <a:chOff x="7906272" y="4302945"/>
            <a:chExt cx="1917513" cy="1277273"/>
          </a:xfrm>
        </p:grpSpPr>
        <p:sp>
          <p:nvSpPr>
            <p:cNvPr id="297" name="テキスト ボックス 296">
              <a:extLst>
                <a:ext uri="{FF2B5EF4-FFF2-40B4-BE49-F238E27FC236}">
                  <a16:creationId xmlns:a16="http://schemas.microsoft.com/office/drawing/2014/main" id="{68A0BE27-EF59-4878-A662-6BA197C3BF99}"/>
                </a:ext>
              </a:extLst>
            </p:cNvPr>
            <p:cNvSpPr txBox="1"/>
            <p:nvPr/>
          </p:nvSpPr>
          <p:spPr>
            <a:xfrm>
              <a:off x="7906272" y="4302945"/>
              <a:ext cx="1917513" cy="1277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/>
                <a:t>Limit on μ</a:t>
              </a:r>
              <a:r>
                <a:rPr kumimoji="1" lang="ja-JP" altLang="en-US" sz="1200" dirty="0"/>
                <a:t>→</a:t>
              </a:r>
              <a:r>
                <a:rPr kumimoji="1" lang="en-US" altLang="ja-JP" sz="1200" dirty="0"/>
                <a:t>eγ provides </a:t>
              </a:r>
              <a:br>
                <a:rPr kumimoji="1" lang="en-US" altLang="ja-JP" sz="1200" dirty="0"/>
              </a:br>
              <a:r>
                <a:rPr kumimoji="1" lang="en-US" altLang="ja-JP" sz="1200" dirty="0"/>
                <a:t>the most stringent limit on </a:t>
              </a:r>
              <a:br>
                <a:rPr kumimoji="1" lang="en-US" altLang="ja-JP" sz="1200" dirty="0"/>
              </a:br>
              <a:r>
                <a:rPr kumimoji="1" lang="en-US" altLang="ja-JP" sz="1200" dirty="0"/>
                <a:t>the LFV Higgs decay </a:t>
              </a:r>
            </a:p>
            <a:p>
              <a:r>
                <a:rPr kumimoji="1" lang="en-US" altLang="ja-JP" sz="1200" dirty="0"/>
                <a:t>      BR(h</a:t>
              </a:r>
              <a:r>
                <a:rPr kumimoji="1" lang="ja-JP" altLang="en-US" sz="1200" dirty="0"/>
                <a:t>→</a:t>
              </a:r>
              <a:r>
                <a:rPr kumimoji="1" lang="en-US" altLang="ja-JP" sz="1200" dirty="0" err="1"/>
                <a:t>μe</a:t>
              </a:r>
              <a:r>
                <a:rPr kumimoji="1" lang="en-US" altLang="ja-JP" sz="1200" dirty="0"/>
                <a:t>) &lt; 10</a:t>
              </a:r>
              <a:r>
                <a:rPr kumimoji="1" lang="en-US" altLang="ja-JP" sz="1200" baseline="30000" dirty="0"/>
                <a:t>-8</a:t>
              </a:r>
            </a:p>
            <a:p>
              <a:pPr>
                <a:spcBef>
                  <a:spcPts val="600"/>
                </a:spcBef>
              </a:pPr>
              <a:r>
                <a:rPr kumimoji="1" lang="en-US" altLang="ja-JP" sz="1200" dirty="0"/>
                <a:t>(CMS limit: </a:t>
              </a:r>
              <a:br>
                <a:rPr kumimoji="1" lang="en-US" altLang="ja-JP" sz="1200" dirty="0"/>
              </a:br>
              <a:r>
                <a:rPr kumimoji="1" lang="en-US" altLang="ja-JP" sz="1200" dirty="0"/>
                <a:t>      BR(h</a:t>
              </a:r>
              <a:r>
                <a:rPr kumimoji="1" lang="ja-JP" altLang="en-US" sz="1200" dirty="0"/>
                <a:t>→</a:t>
              </a:r>
              <a:r>
                <a:rPr kumimoji="1" lang="en-US" altLang="ja-JP" sz="1200" dirty="0" err="1"/>
                <a:t>μe</a:t>
              </a:r>
              <a:r>
                <a:rPr kumimoji="1" lang="en-US" altLang="ja-JP" sz="1200" dirty="0"/>
                <a:t>) &lt; 3.5×10</a:t>
              </a:r>
              <a:r>
                <a:rPr kumimoji="1" lang="en-US" altLang="ja-JP" sz="1200" baseline="30000" dirty="0"/>
                <a:t>-4</a:t>
              </a:r>
              <a:r>
                <a:rPr kumimoji="1" lang="en-US" altLang="ja-JP" sz="1200" dirty="0"/>
                <a:t>)</a:t>
              </a:r>
              <a:endParaRPr kumimoji="1" lang="ja-JP" altLang="en-US" sz="1200" dirty="0"/>
            </a:p>
          </p:txBody>
        </p:sp>
        <p:sp>
          <p:nvSpPr>
            <p:cNvPr id="298" name="正方形/長方形 297">
              <a:extLst>
                <a:ext uri="{FF2B5EF4-FFF2-40B4-BE49-F238E27FC236}">
                  <a16:creationId xmlns:a16="http://schemas.microsoft.com/office/drawing/2014/main" id="{CEA57E95-D7D8-4FA7-ACDD-25A3F61AF7E6}"/>
                </a:ext>
              </a:extLst>
            </p:cNvPr>
            <p:cNvSpPr/>
            <p:nvPr/>
          </p:nvSpPr>
          <p:spPr>
            <a:xfrm>
              <a:off x="8821337" y="4889475"/>
              <a:ext cx="30168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ja-JP" sz="1400" dirty="0"/>
                <a:t>~</a:t>
              </a:r>
              <a:endParaRPr lang="ja-JP" altLang="en-US" sz="1400" dirty="0"/>
            </a:p>
          </p:txBody>
        </p:sp>
      </p:grpSp>
      <p:sp>
        <p:nvSpPr>
          <p:cNvPr id="299" name="テキスト ボックス 298">
            <a:extLst>
              <a:ext uri="{FF2B5EF4-FFF2-40B4-BE49-F238E27FC236}">
                <a16:creationId xmlns:a16="http://schemas.microsoft.com/office/drawing/2014/main" id="{8CCF8B2F-5848-43B1-B950-3CEBEE3E1217}"/>
              </a:ext>
            </a:extLst>
          </p:cNvPr>
          <p:cNvSpPr txBox="1"/>
          <p:nvPr/>
        </p:nvSpPr>
        <p:spPr>
          <a:xfrm>
            <a:off x="5543645" y="6383187"/>
            <a:ext cx="168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>
                <a:solidFill>
                  <a:schemeClr val="accent6"/>
                </a:solidFill>
              </a:rPr>
              <a:t>Phys. Lett. B 763 (2016) 472,</a:t>
            </a:r>
            <a:br>
              <a:rPr kumimoji="1" lang="en-US" altLang="ja-JP" sz="900" dirty="0">
                <a:solidFill>
                  <a:schemeClr val="accent6"/>
                </a:solidFill>
              </a:rPr>
            </a:br>
            <a:r>
              <a:rPr kumimoji="1" lang="en-US" altLang="ja-JP" sz="900" dirty="0">
                <a:solidFill>
                  <a:schemeClr val="accent6"/>
                </a:solidFill>
              </a:rPr>
              <a:t>JHEP 03 (2013) 026</a:t>
            </a:r>
            <a:endParaRPr kumimoji="1" lang="ja-JP" altLang="en-US" sz="1800" dirty="0">
              <a:solidFill>
                <a:schemeClr val="accent6"/>
              </a:solidFill>
            </a:endParaRPr>
          </a:p>
        </p:txBody>
      </p:sp>
      <p:pic>
        <p:nvPicPr>
          <p:cNvPr id="305" name="図 304">
            <a:extLst>
              <a:ext uri="{FF2B5EF4-FFF2-40B4-BE49-F238E27FC236}">
                <a16:creationId xmlns:a16="http://schemas.microsoft.com/office/drawing/2014/main" id="{461799F8-706B-4679-88DA-7E6332487FC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38" y="3830439"/>
            <a:ext cx="2875452" cy="2634001"/>
          </a:xfrm>
          <a:prstGeom prst="rect">
            <a:avLst/>
          </a:prstGeom>
        </p:spPr>
      </p:pic>
      <p:pic>
        <p:nvPicPr>
          <p:cNvPr id="306" name="図 305">
            <a:extLst>
              <a:ext uri="{FF2B5EF4-FFF2-40B4-BE49-F238E27FC236}">
                <a16:creationId xmlns:a16="http://schemas.microsoft.com/office/drawing/2014/main" id="{34B167E0-9814-4F76-A497-87F098B678C7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178" y="6109107"/>
            <a:ext cx="3125109" cy="505880"/>
          </a:xfrm>
          <a:prstGeom prst="rect">
            <a:avLst/>
          </a:prstGeom>
        </p:spPr>
      </p:pic>
      <p:sp>
        <p:nvSpPr>
          <p:cNvPr id="301" name="テキスト ボックス 300">
            <a:extLst>
              <a:ext uri="{FF2B5EF4-FFF2-40B4-BE49-F238E27FC236}">
                <a16:creationId xmlns:a16="http://schemas.microsoft.com/office/drawing/2014/main" id="{3BD31E06-0910-4F0F-AD46-EA911C5E6AFD}"/>
              </a:ext>
            </a:extLst>
          </p:cNvPr>
          <p:cNvSpPr txBox="1"/>
          <p:nvPr/>
        </p:nvSpPr>
        <p:spPr>
          <a:xfrm>
            <a:off x="1868958" y="6607883"/>
            <a:ext cx="1782860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900" dirty="0">
                <a:solidFill>
                  <a:schemeClr val="accent6"/>
                </a:solidFill>
              </a:rPr>
              <a:t>Phys. Rev. D 97 (2018) 015019</a:t>
            </a:r>
            <a:endParaRPr kumimoji="1" lang="ja-JP" altLang="en-US" sz="1800" dirty="0">
              <a:solidFill>
                <a:schemeClr val="accent6"/>
              </a:solidFill>
            </a:endParaRPr>
          </a:p>
        </p:txBody>
      </p:sp>
      <p:sp>
        <p:nvSpPr>
          <p:cNvPr id="300" name="テキスト ボックス 299">
            <a:extLst>
              <a:ext uri="{FF2B5EF4-FFF2-40B4-BE49-F238E27FC236}">
                <a16:creationId xmlns:a16="http://schemas.microsoft.com/office/drawing/2014/main" id="{7815B135-FAB6-4B8D-AF98-B31709F34198}"/>
              </a:ext>
            </a:extLst>
          </p:cNvPr>
          <p:cNvSpPr txBox="1"/>
          <p:nvPr/>
        </p:nvSpPr>
        <p:spPr>
          <a:xfrm>
            <a:off x="2944541" y="3877518"/>
            <a:ext cx="1931426" cy="1054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00"/>
              </a:spcBef>
            </a:pPr>
            <a:r>
              <a:rPr kumimoji="1" lang="en-US" altLang="ja-JP" sz="1200" dirty="0"/>
              <a:t>Strong correlation b/w</a:t>
            </a:r>
            <a:br>
              <a:rPr kumimoji="1" lang="en-US" altLang="ja-JP" sz="1200" dirty="0"/>
            </a:br>
            <a:r>
              <a:rPr kumimoji="1" lang="en-US" altLang="ja-JP" sz="1200" dirty="0"/>
              <a:t>observed anomalies.</a:t>
            </a:r>
          </a:p>
          <a:p>
            <a:pPr>
              <a:spcBef>
                <a:spcPts val="300"/>
              </a:spcBef>
            </a:pPr>
            <a:r>
              <a:rPr kumimoji="1" lang="en-US" altLang="ja-JP" sz="1200" dirty="0"/>
              <a:t>If new particle couples </a:t>
            </a:r>
            <a:br>
              <a:rPr kumimoji="1" lang="en-US" altLang="ja-JP" sz="1200" dirty="0"/>
            </a:br>
            <a:r>
              <a:rPr kumimoji="1" lang="en-US" altLang="ja-JP" sz="1200" dirty="0"/>
              <a:t>to electron,</a:t>
            </a:r>
            <a:br>
              <a:rPr kumimoji="1" lang="en-US" altLang="ja-JP" sz="1200" dirty="0"/>
            </a:br>
            <a:r>
              <a:rPr kumimoji="1" lang="en-US" altLang="ja-JP" sz="1200" dirty="0"/>
              <a:t>it induces sizable μ</a:t>
            </a:r>
            <a:r>
              <a:rPr kumimoji="1" lang="ja-JP" altLang="en-US" sz="1200" dirty="0"/>
              <a:t>→</a:t>
            </a:r>
            <a:r>
              <a:rPr kumimoji="1" lang="en-US" altLang="ja-JP" sz="1200" dirty="0"/>
              <a:t>eγ. </a:t>
            </a:r>
            <a:endParaRPr kumimoji="1" lang="ja-JP" altLang="en-US" sz="1200" dirty="0"/>
          </a:p>
        </p:txBody>
      </p:sp>
      <p:pic>
        <p:nvPicPr>
          <p:cNvPr id="307" name="図 306">
            <a:extLst>
              <a:ext uri="{FF2B5EF4-FFF2-40B4-BE49-F238E27FC236}">
                <a16:creationId xmlns:a16="http://schemas.microsoft.com/office/drawing/2014/main" id="{69AC043B-F2F7-45D0-B4B0-60B5944D860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37594" y="5876356"/>
            <a:ext cx="846116" cy="223502"/>
          </a:xfrm>
          <a:prstGeom prst="rect">
            <a:avLst/>
          </a:prstGeom>
        </p:spPr>
      </p:pic>
      <p:pic>
        <p:nvPicPr>
          <p:cNvPr id="308" name="図 307">
            <a:extLst>
              <a:ext uri="{FF2B5EF4-FFF2-40B4-BE49-F238E27FC236}">
                <a16:creationId xmlns:a16="http://schemas.microsoft.com/office/drawing/2014/main" id="{DBF3F50F-ABB3-4C9D-AA46-4F717435443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0800" y="4973392"/>
            <a:ext cx="247650" cy="295275"/>
          </a:xfrm>
          <a:prstGeom prst="rect">
            <a:avLst/>
          </a:prstGeom>
        </p:spPr>
      </p:pic>
      <p:pic>
        <p:nvPicPr>
          <p:cNvPr id="309" name="図 308">
            <a:extLst>
              <a:ext uri="{FF2B5EF4-FFF2-40B4-BE49-F238E27FC236}">
                <a16:creationId xmlns:a16="http://schemas.microsoft.com/office/drawing/2014/main" id="{70B93D20-4228-47EE-BF3E-C2C050725BA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31362" y="6348337"/>
            <a:ext cx="285750" cy="2476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1" name="テキスト ボックス 310">
                <a:extLst>
                  <a:ext uri="{FF2B5EF4-FFF2-40B4-BE49-F238E27FC236}">
                    <a16:creationId xmlns:a16="http://schemas.microsoft.com/office/drawing/2014/main" id="{F451263B-452C-44C3-87FE-BC7727C88F37}"/>
                  </a:ext>
                </a:extLst>
              </p:cNvPr>
              <p:cNvSpPr txBox="1"/>
              <p:nvPr/>
            </p:nvSpPr>
            <p:spPr>
              <a:xfrm>
                <a:off x="7165824" y="1535925"/>
                <a:ext cx="106559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600" b="1" i="1" smtClean="0"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kumimoji="1" lang="en-US" altLang="ja-JP" sz="1600" b="1" i="1" dirty="0"/>
              </a:p>
            </p:txBody>
          </p:sp>
        </mc:Choice>
        <mc:Fallback xmlns="">
          <p:sp>
            <p:nvSpPr>
              <p:cNvPr id="311" name="テキスト ボックス 310">
                <a:extLst>
                  <a:ext uri="{FF2B5EF4-FFF2-40B4-BE49-F238E27FC236}">
                    <a16:creationId xmlns:a16="http://schemas.microsoft.com/office/drawing/2014/main" id="{F451263B-452C-44C3-87FE-BC7727C88F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5824" y="1535925"/>
                <a:ext cx="106559" cy="246221"/>
              </a:xfrm>
              <a:prstGeom prst="rect">
                <a:avLst/>
              </a:prstGeom>
              <a:blipFill>
                <a:blip r:embed="rId21"/>
                <a:stretch>
                  <a:fillRect l="-44444" r="-50000" b="-5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5BF484D-8999-4F4B-8063-B9F6CA7383C0}"/>
              </a:ext>
            </a:extLst>
          </p:cNvPr>
          <p:cNvSpPr txBox="1"/>
          <p:nvPr/>
        </p:nvSpPr>
        <p:spPr>
          <a:xfrm>
            <a:off x="8453204" y="1973724"/>
            <a:ext cx="774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>
                <a:solidFill>
                  <a:schemeClr val="tx2"/>
                </a:solidFill>
              </a:rPr>
              <a:t>two-loop</a:t>
            </a:r>
            <a:endParaRPr kumimoji="1" lang="ja-JP" altLang="en-US" sz="2000" dirty="0">
              <a:solidFill>
                <a:schemeClr val="tx2"/>
              </a:solidFill>
            </a:endParaRP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41BC3ADE-76C1-4DE7-88DD-BB157CB83942}"/>
              </a:ext>
            </a:extLst>
          </p:cNvPr>
          <p:cNvSpPr txBox="1"/>
          <p:nvPr/>
        </p:nvSpPr>
        <p:spPr>
          <a:xfrm>
            <a:off x="8933591" y="3144792"/>
            <a:ext cx="433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chemeClr val="tx2"/>
                </a:solidFill>
              </a:rPr>
              <a:t>tree</a:t>
            </a:r>
            <a:endParaRPr kumimoji="1" lang="ja-JP" altLang="en-US" sz="2000" dirty="0">
              <a:solidFill>
                <a:schemeClr val="tx2"/>
              </a:solidFill>
            </a:endParaRPr>
          </a:p>
        </p:txBody>
      </p:sp>
      <p:sp>
        <p:nvSpPr>
          <p:cNvPr id="8" name="フリーフォーム: 図形 7">
            <a:extLst>
              <a:ext uri="{FF2B5EF4-FFF2-40B4-BE49-F238E27FC236}">
                <a16:creationId xmlns:a16="http://schemas.microsoft.com/office/drawing/2014/main" id="{9E772228-D02A-4278-BC4C-FA2DA5160D9B}"/>
              </a:ext>
            </a:extLst>
          </p:cNvPr>
          <p:cNvSpPr/>
          <p:nvPr/>
        </p:nvSpPr>
        <p:spPr>
          <a:xfrm>
            <a:off x="5515200" y="5709600"/>
            <a:ext cx="453600" cy="439790"/>
          </a:xfrm>
          <a:custGeom>
            <a:avLst/>
            <a:gdLst>
              <a:gd name="connsiteX0" fmla="*/ 0 w 453600"/>
              <a:gd name="connsiteY0" fmla="*/ 0 h 424800"/>
              <a:gd name="connsiteX1" fmla="*/ 352800 w 453600"/>
              <a:gd name="connsiteY1" fmla="*/ 79200 h 424800"/>
              <a:gd name="connsiteX2" fmla="*/ 453600 w 453600"/>
              <a:gd name="connsiteY2" fmla="*/ 424800 h 424800"/>
              <a:gd name="connsiteX0" fmla="*/ 0 w 453600"/>
              <a:gd name="connsiteY0" fmla="*/ 0 h 424800"/>
              <a:gd name="connsiteX1" fmla="*/ 375286 w 453600"/>
              <a:gd name="connsiteY1" fmla="*/ 56715 h 424800"/>
              <a:gd name="connsiteX2" fmla="*/ 453600 w 453600"/>
              <a:gd name="connsiteY2" fmla="*/ 424800 h 424800"/>
              <a:gd name="connsiteX0" fmla="*/ 0 w 453600"/>
              <a:gd name="connsiteY0" fmla="*/ 0 h 424800"/>
              <a:gd name="connsiteX1" fmla="*/ 375286 w 453600"/>
              <a:gd name="connsiteY1" fmla="*/ 79200 h 424800"/>
              <a:gd name="connsiteX2" fmla="*/ 453600 w 453600"/>
              <a:gd name="connsiteY2" fmla="*/ 424800 h 424800"/>
              <a:gd name="connsiteX0" fmla="*/ 0 w 456521"/>
              <a:gd name="connsiteY0" fmla="*/ 0 h 424800"/>
              <a:gd name="connsiteX1" fmla="*/ 375286 w 456521"/>
              <a:gd name="connsiteY1" fmla="*/ 79200 h 424800"/>
              <a:gd name="connsiteX2" fmla="*/ 453600 w 456521"/>
              <a:gd name="connsiteY2" fmla="*/ 424800 h 424800"/>
              <a:gd name="connsiteX0" fmla="*/ 0 w 456521"/>
              <a:gd name="connsiteY0" fmla="*/ 0 h 424800"/>
              <a:gd name="connsiteX1" fmla="*/ 375286 w 456521"/>
              <a:gd name="connsiteY1" fmla="*/ 79200 h 424800"/>
              <a:gd name="connsiteX2" fmla="*/ 453600 w 456521"/>
              <a:gd name="connsiteY2" fmla="*/ 424800 h 424800"/>
              <a:gd name="connsiteX0" fmla="*/ 0 w 456521"/>
              <a:gd name="connsiteY0" fmla="*/ 0 h 439790"/>
              <a:gd name="connsiteX1" fmla="*/ 375286 w 456521"/>
              <a:gd name="connsiteY1" fmla="*/ 79200 h 439790"/>
              <a:gd name="connsiteX2" fmla="*/ 453600 w 456521"/>
              <a:gd name="connsiteY2" fmla="*/ 439790 h 439790"/>
              <a:gd name="connsiteX0" fmla="*/ 0 w 453600"/>
              <a:gd name="connsiteY0" fmla="*/ 0 h 439790"/>
              <a:gd name="connsiteX1" fmla="*/ 375286 w 453600"/>
              <a:gd name="connsiteY1" fmla="*/ 79200 h 439790"/>
              <a:gd name="connsiteX2" fmla="*/ 453600 w 453600"/>
              <a:gd name="connsiteY2" fmla="*/ 439790 h 439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3600" h="439790">
                <a:moveTo>
                  <a:pt x="0" y="0"/>
                </a:moveTo>
                <a:cubicBezTo>
                  <a:pt x="191066" y="11696"/>
                  <a:pt x="299686" y="5902"/>
                  <a:pt x="375286" y="79200"/>
                </a:cubicBezTo>
                <a:cubicBezTo>
                  <a:pt x="450886" y="152498"/>
                  <a:pt x="448495" y="264915"/>
                  <a:pt x="453600" y="439790"/>
                </a:cubicBezTo>
              </a:path>
            </a:pathLst>
          </a:custGeom>
          <a:noFill/>
          <a:ln w="666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6174123-2F8F-4249-B986-9EFC5D1D54F8}"/>
              </a:ext>
            </a:extLst>
          </p:cNvPr>
          <p:cNvSpPr/>
          <p:nvPr/>
        </p:nvSpPr>
        <p:spPr>
          <a:xfrm>
            <a:off x="5470012" y="5376867"/>
            <a:ext cx="8515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μ</a:t>
            </a:r>
            <a:r>
              <a:rPr kumimoji="1" lang="ja-JP" alt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→</a:t>
            </a:r>
            <a:r>
              <a:rPr kumimoji="1" lang="en-US" altLang="ja-JP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eγ</a:t>
            </a:r>
            <a:endParaRPr lang="ja-JP" altLang="en-US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710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6503" y="814978"/>
            <a:ext cx="7252993" cy="580239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992715" y="1640860"/>
            <a:ext cx="3609306" cy="59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891" dirty="0">
                <a:latin typeface="+mj-ea"/>
                <a:ea typeface="+mj-ea"/>
                <a:cs typeface="Segoe UI" panose="020B0502040204020203" pitchFamily="34" charset="0"/>
              </a:rPr>
              <a:t>Liquid xenon photon detector</a:t>
            </a:r>
            <a:br>
              <a:rPr kumimoji="1" lang="en-US" altLang="ja-JP" sz="1891" dirty="0">
                <a:latin typeface="+mj-ea"/>
                <a:ea typeface="+mj-ea"/>
                <a:cs typeface="Segoe UI" panose="020B0502040204020203" pitchFamily="34" charset="0"/>
              </a:rPr>
            </a:br>
            <a:r>
              <a:rPr kumimoji="1" lang="en-US" altLang="ja-JP" sz="1400" dirty="0">
                <a:latin typeface="+mj-ea"/>
                <a:ea typeface="+mj-ea"/>
                <a:cs typeface="Segoe UI" panose="020B0502040204020203" pitchFamily="34" charset="0"/>
              </a:rPr>
              <a:t>(ε</a:t>
            </a:r>
            <a:r>
              <a:rPr kumimoji="1" lang="en-US" altLang="ja-JP" sz="1400" baseline="-25000" dirty="0">
                <a:latin typeface="+mj-ea"/>
                <a:ea typeface="+mj-ea"/>
                <a:cs typeface="Segoe UI" panose="020B0502040204020203" pitchFamily="34" charset="0"/>
              </a:rPr>
              <a:t>γ</a:t>
            </a:r>
            <a:r>
              <a:rPr kumimoji="1" lang="en-US" altLang="ja-JP" sz="1400" dirty="0">
                <a:latin typeface="+mj-ea"/>
                <a:ea typeface="+mj-ea"/>
                <a:cs typeface="Segoe UI" panose="020B0502040204020203" pitchFamily="34" charset="0"/>
              </a:rPr>
              <a:t>~70%, </a:t>
            </a:r>
            <a:r>
              <a:rPr kumimoji="1" lang="en-US" altLang="ja-JP" sz="1400" dirty="0" err="1">
                <a:latin typeface="+mj-ea"/>
                <a:ea typeface="+mj-ea"/>
                <a:cs typeface="Segoe UI" panose="020B0502040204020203" pitchFamily="34" charset="0"/>
              </a:rPr>
              <a:t>σ</a:t>
            </a:r>
            <a:r>
              <a:rPr kumimoji="1" lang="en-US" altLang="ja-JP" sz="1400" baseline="-25000" dirty="0" err="1">
                <a:latin typeface="+mj-ea"/>
                <a:ea typeface="+mj-ea"/>
                <a:cs typeface="Segoe UI" panose="020B0502040204020203" pitchFamily="34" charset="0"/>
              </a:rPr>
              <a:t>E</a:t>
            </a:r>
            <a:r>
              <a:rPr kumimoji="1" lang="en-US" altLang="ja-JP" sz="1400" dirty="0">
                <a:latin typeface="+mj-ea"/>
                <a:ea typeface="+mj-ea"/>
                <a:cs typeface="Segoe UI" panose="020B0502040204020203" pitchFamily="34" charset="0"/>
              </a:rPr>
              <a:t>/E~1%)</a:t>
            </a:r>
            <a:endParaRPr kumimoji="1" lang="ja-JP" altLang="en-US" sz="1891" dirty="0">
              <a:latin typeface="+mj-ea"/>
              <a:ea typeface="+mj-ea"/>
              <a:cs typeface="Segoe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022913" y="4328564"/>
            <a:ext cx="2883087" cy="59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91" dirty="0">
                <a:latin typeface="+mj-ea"/>
                <a:ea typeface="+mj-ea"/>
                <a:cs typeface="Segoe UI" panose="020B0502040204020203" pitchFamily="34" charset="0"/>
              </a:rPr>
              <a:t>Pixelated timing counter</a:t>
            </a:r>
          </a:p>
          <a:p>
            <a:pPr algn="ctr"/>
            <a:r>
              <a:rPr kumimoji="1" lang="en-US" altLang="ja-JP" sz="1400" dirty="0">
                <a:latin typeface="+mj-ea"/>
                <a:ea typeface="+mj-ea"/>
                <a:cs typeface="Segoe UI" panose="020B0502040204020203" pitchFamily="34" charset="0"/>
              </a:rPr>
              <a:t>(</a:t>
            </a:r>
            <a:r>
              <a:rPr kumimoji="1" lang="en-US" altLang="ja-JP" sz="1400" dirty="0" err="1">
                <a:latin typeface="+mj-ea"/>
                <a:ea typeface="+mj-ea"/>
                <a:cs typeface="Segoe UI" panose="020B0502040204020203" pitchFamily="34" charset="0"/>
              </a:rPr>
              <a:t>σ</a:t>
            </a:r>
            <a:r>
              <a:rPr kumimoji="1" lang="en-US" altLang="ja-JP" sz="1400" baseline="-25000" dirty="0" err="1">
                <a:latin typeface="+mj-ea"/>
                <a:ea typeface="+mj-ea"/>
                <a:cs typeface="Segoe UI" panose="020B0502040204020203" pitchFamily="34" charset="0"/>
              </a:rPr>
              <a:t>t</a:t>
            </a:r>
            <a:r>
              <a:rPr kumimoji="1" lang="en-US" altLang="ja-JP" sz="1400" dirty="0">
                <a:latin typeface="+mj-ea"/>
                <a:ea typeface="+mj-ea"/>
                <a:cs typeface="Segoe UI" panose="020B0502040204020203" pitchFamily="34" charset="0"/>
              </a:rPr>
              <a:t> </a:t>
            </a:r>
            <a:r>
              <a:rPr kumimoji="1" lang="ja-JP" altLang="en-US" sz="1400" dirty="0">
                <a:latin typeface="+mj-ea"/>
                <a:ea typeface="+mj-ea"/>
                <a:cs typeface="Segoe UI" panose="020B0502040204020203" pitchFamily="34" charset="0"/>
              </a:rPr>
              <a:t>≃ </a:t>
            </a:r>
            <a:r>
              <a:rPr kumimoji="1" lang="en-US" altLang="ja-JP" sz="1400" dirty="0">
                <a:latin typeface="+mj-ea"/>
                <a:ea typeface="+mj-ea"/>
                <a:cs typeface="Segoe UI" panose="020B0502040204020203" pitchFamily="34" charset="0"/>
              </a:rPr>
              <a:t>35 ps)</a:t>
            </a:r>
            <a:endParaRPr kumimoji="1" lang="ja-JP" altLang="en-US" sz="1400" dirty="0">
              <a:latin typeface="+mj-ea"/>
              <a:ea typeface="+mj-ea"/>
              <a:cs typeface="Segoe UI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288885" y="5534118"/>
            <a:ext cx="3182121" cy="59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891" dirty="0">
                <a:latin typeface="+mj-ea"/>
                <a:ea typeface="+mj-ea"/>
                <a:cs typeface="Segoe UI" panose="020B0502040204020203" pitchFamily="34" charset="0"/>
              </a:rPr>
              <a:t>Cylindrical drift chamber</a:t>
            </a:r>
            <a:br>
              <a:rPr kumimoji="1" lang="en-US" altLang="ja-JP" sz="1891" dirty="0">
                <a:latin typeface="+mj-ea"/>
                <a:ea typeface="+mj-ea"/>
                <a:cs typeface="Segoe UI" panose="020B0502040204020203" pitchFamily="34" charset="0"/>
              </a:rPr>
            </a:br>
            <a:r>
              <a:rPr kumimoji="1" lang="en-US" altLang="ja-JP" sz="1400" dirty="0">
                <a:latin typeface="+mj-ea"/>
                <a:ea typeface="+mj-ea"/>
                <a:cs typeface="Segoe UI" panose="020B0502040204020203" pitchFamily="34" charset="0"/>
              </a:rPr>
              <a:t>(~1.6×10</a:t>
            </a:r>
            <a:r>
              <a:rPr kumimoji="1" lang="en-US" altLang="ja-JP" sz="1400" baseline="30000" dirty="0">
                <a:latin typeface="+mj-ea"/>
                <a:ea typeface="+mj-ea"/>
                <a:cs typeface="Segoe UI" panose="020B0502040204020203" pitchFamily="34" charset="0"/>
              </a:rPr>
              <a:t>-3 </a:t>
            </a:r>
            <a:r>
              <a:rPr kumimoji="1" lang="en-US" altLang="ja-JP" sz="1400" dirty="0">
                <a:latin typeface="+mj-ea"/>
                <a:ea typeface="+mj-ea"/>
                <a:cs typeface="Segoe UI" panose="020B0502040204020203" pitchFamily="34" charset="0"/>
              </a:rPr>
              <a:t>X</a:t>
            </a:r>
            <a:r>
              <a:rPr kumimoji="1" lang="en-US" altLang="ja-JP" sz="1400" baseline="-25000" dirty="0">
                <a:latin typeface="+mj-ea"/>
                <a:ea typeface="+mj-ea"/>
                <a:cs typeface="Segoe UI" panose="020B0502040204020203" pitchFamily="34" charset="0"/>
              </a:rPr>
              <a:t>0</a:t>
            </a:r>
            <a:r>
              <a:rPr kumimoji="1" lang="en-US" altLang="ja-JP" sz="1400" dirty="0">
                <a:latin typeface="+mj-ea"/>
                <a:ea typeface="+mj-ea"/>
                <a:cs typeface="Segoe UI" panose="020B0502040204020203" pitchFamily="34" charset="0"/>
              </a:rPr>
              <a:t>, σ</a:t>
            </a:r>
            <a:r>
              <a:rPr kumimoji="1" lang="en-US" altLang="ja-JP" sz="1400" baseline="-25000" dirty="0">
                <a:latin typeface="+mj-ea"/>
                <a:ea typeface="+mj-ea"/>
                <a:cs typeface="Segoe UI" panose="020B0502040204020203" pitchFamily="34" charset="0"/>
              </a:rPr>
              <a:t>p</a:t>
            </a:r>
            <a:r>
              <a:rPr kumimoji="1" lang="en-US" altLang="ja-JP" sz="1400" dirty="0">
                <a:latin typeface="+mj-ea"/>
                <a:ea typeface="+mj-ea"/>
                <a:cs typeface="Segoe UI" panose="020B0502040204020203" pitchFamily="34" charset="0"/>
              </a:rPr>
              <a:t>~100 keV)</a:t>
            </a:r>
            <a:endParaRPr kumimoji="1" lang="ja-JP" altLang="en-US" sz="1891" dirty="0">
              <a:latin typeface="+mj-ea"/>
              <a:ea typeface="+mj-ea"/>
              <a:cs typeface="Segoe UI" panose="020B0502040204020203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94955" y="1380291"/>
            <a:ext cx="2839107" cy="59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91" dirty="0">
                <a:latin typeface="+mj-ea"/>
                <a:ea typeface="+mj-ea"/>
                <a:cs typeface="Segoe UI" panose="020B0502040204020203" pitchFamily="34" charset="0"/>
              </a:rPr>
              <a:t>Thin-wall SC solenoid</a:t>
            </a:r>
          </a:p>
          <a:p>
            <a:r>
              <a:rPr kumimoji="1" lang="en-US" altLang="ja-JP" sz="1400" dirty="0">
                <a:latin typeface="+mj-ea"/>
                <a:ea typeface="+mj-ea"/>
                <a:cs typeface="Segoe UI" panose="020B0502040204020203" pitchFamily="34" charset="0"/>
              </a:rPr>
              <a:t>(gradient B-filed: 1.3</a:t>
            </a:r>
            <a:r>
              <a:rPr kumimoji="1" lang="ja-JP" altLang="en-US" sz="1400" dirty="0">
                <a:latin typeface="+mj-ea"/>
                <a:ea typeface="+mj-ea"/>
                <a:cs typeface="Segoe UI" panose="020B0502040204020203" pitchFamily="34" charset="0"/>
              </a:rPr>
              <a:t>→</a:t>
            </a:r>
            <a:r>
              <a:rPr kumimoji="1" lang="en-US" altLang="ja-JP" sz="1400" dirty="0">
                <a:latin typeface="+mj-ea"/>
                <a:ea typeface="+mj-ea"/>
                <a:cs typeface="Segoe UI" panose="020B0502040204020203" pitchFamily="34" charset="0"/>
              </a:rPr>
              <a:t>0.5 T)</a:t>
            </a:r>
            <a:endParaRPr kumimoji="1" lang="ja-JP" altLang="en-US" sz="1400" dirty="0">
              <a:latin typeface="+mj-ea"/>
              <a:ea typeface="+mj-ea"/>
              <a:cs typeface="Segoe UI" panose="020B0502040204020203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702315" y="5775860"/>
            <a:ext cx="2872182" cy="59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891" dirty="0">
                <a:latin typeface="+mj-ea"/>
                <a:ea typeface="+mj-ea"/>
                <a:cs typeface="Segoe UI" panose="020B0502040204020203" pitchFamily="34" charset="0"/>
              </a:rPr>
              <a:t>Radiative decay counter</a:t>
            </a:r>
            <a:br>
              <a:rPr kumimoji="1" lang="en-US" altLang="ja-JP" sz="1891" dirty="0">
                <a:latin typeface="+mj-ea"/>
                <a:ea typeface="+mj-ea"/>
                <a:cs typeface="Segoe UI" panose="020B0502040204020203" pitchFamily="34" charset="0"/>
              </a:rPr>
            </a:br>
            <a:r>
              <a:rPr kumimoji="1" lang="en-US" altLang="ja-JP" sz="1400" dirty="0">
                <a:latin typeface="+mj-ea"/>
                <a:ea typeface="+mj-ea"/>
                <a:cs typeface="Segoe UI" panose="020B0502040204020203" pitchFamily="34" charset="0"/>
              </a:rPr>
              <a:t>(identify high-energy BG γ events)</a:t>
            </a:r>
            <a:endParaRPr kumimoji="1" lang="ja-JP" altLang="en-US" sz="1891" dirty="0">
              <a:latin typeface="+mj-ea"/>
              <a:ea typeface="+mj-ea"/>
              <a:cs typeface="Segoe UI" panose="020B0502040204020203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759861" y="4899670"/>
            <a:ext cx="3422289" cy="59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891" dirty="0">
                <a:latin typeface="+mj-ea"/>
                <a:ea typeface="+mj-ea"/>
                <a:cs typeface="Segoe UI" panose="020B0502040204020203" pitchFamily="34" charset="0"/>
              </a:rPr>
              <a:t>Muon stopping target</a:t>
            </a:r>
          </a:p>
          <a:p>
            <a:pPr algn="ctr"/>
            <a:r>
              <a:rPr kumimoji="1" lang="en-US" altLang="ja-JP" sz="1400" dirty="0">
                <a:latin typeface="+mj-ea"/>
                <a:ea typeface="+mj-ea"/>
                <a:cs typeface="Segoe UI" panose="020B0502040204020203" pitchFamily="34" charset="0"/>
              </a:rPr>
              <a:t>(170 μm-thick scintillating film)</a:t>
            </a:r>
            <a:endParaRPr kumimoji="1" lang="ja-JP" altLang="en-US" sz="1400" dirty="0">
              <a:latin typeface="+mj-ea"/>
              <a:ea typeface="+mj-ea"/>
              <a:cs typeface="Segoe UI" panose="020B0502040204020203" pitchFamily="34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5992715" y="3349989"/>
            <a:ext cx="888867" cy="552961"/>
          </a:xfrm>
          <a:prstGeom prst="rect">
            <a:avLst/>
          </a:prstGeom>
          <a:noFill/>
        </p:spPr>
        <p:txBody>
          <a:bodyPr wrap="square" lIns="86476" tIns="43238" rIns="86476" bIns="43238">
            <a:spAutoFit/>
          </a:bodyPr>
          <a:lstStyle/>
          <a:p>
            <a:pPr algn="ctr"/>
            <a:r>
              <a:rPr lang="el-GR" altLang="ja-JP" sz="3026" b="1" dirty="0">
                <a:ln w="15875">
                  <a:solidFill>
                    <a:schemeClr val="bg1"/>
                  </a:solidFill>
                  <a:prstDash val="solid"/>
                </a:ln>
                <a:latin typeface="+mn-ea"/>
                <a:cs typeface="Segoe UI Semibold" panose="020B0702040204020203" pitchFamily="34" charset="0"/>
              </a:rPr>
              <a:t>μ</a:t>
            </a:r>
            <a:r>
              <a:rPr lang="el-GR" altLang="ja-JP" sz="3405" b="1" baseline="30000" dirty="0">
                <a:ln w="15875">
                  <a:solidFill>
                    <a:schemeClr val="bg1"/>
                  </a:solidFill>
                  <a:prstDash val="solid"/>
                </a:ln>
                <a:latin typeface="+mn-ea"/>
                <a:cs typeface="Segoe UI Semibold" panose="020B0702040204020203" pitchFamily="34" charset="0"/>
              </a:rPr>
              <a:t>+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5366207" y="2741415"/>
            <a:ext cx="325431" cy="552961"/>
          </a:xfrm>
          <a:prstGeom prst="rect">
            <a:avLst/>
          </a:prstGeom>
          <a:noFill/>
        </p:spPr>
        <p:txBody>
          <a:bodyPr wrap="square" lIns="86476" tIns="43238" rIns="86476" bIns="43238">
            <a:spAutoFit/>
          </a:bodyPr>
          <a:lstStyle/>
          <a:p>
            <a:pPr algn="ctr"/>
            <a:r>
              <a:rPr lang="en-US" altLang="ja-JP" sz="3026" b="1" dirty="0">
                <a:ln w="15875">
                  <a:solidFill>
                    <a:schemeClr val="bg1"/>
                  </a:solidFill>
                  <a:prstDash val="solid"/>
                </a:ln>
                <a:latin typeface="+mn-ea"/>
                <a:cs typeface="Segoe UI Semibold" panose="020B0702040204020203" pitchFamily="34" charset="0"/>
              </a:rPr>
              <a:t>γ</a:t>
            </a:r>
            <a:endParaRPr lang="el-GR" altLang="ja-JP" sz="3026" b="1" baseline="30000" dirty="0">
              <a:ln w="15875">
                <a:solidFill>
                  <a:schemeClr val="bg1"/>
                </a:solidFill>
                <a:prstDash val="solid"/>
              </a:ln>
              <a:latin typeface="+mn-ea"/>
              <a:cs typeface="Segoe UI Semibold" panose="020B0702040204020203" pitchFamily="34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4851051" y="3568612"/>
            <a:ext cx="791999" cy="611310"/>
          </a:xfrm>
          <a:prstGeom prst="rect">
            <a:avLst/>
          </a:prstGeom>
          <a:noFill/>
        </p:spPr>
        <p:txBody>
          <a:bodyPr wrap="square" lIns="86476" tIns="43238" rIns="86476" bIns="43238">
            <a:spAutoFit/>
          </a:bodyPr>
          <a:lstStyle/>
          <a:p>
            <a:pPr algn="ctr"/>
            <a:r>
              <a:rPr lang="en-US" altLang="ja-JP" sz="3405" b="1" dirty="0">
                <a:ln w="15875">
                  <a:solidFill>
                    <a:schemeClr val="bg1"/>
                  </a:solidFill>
                  <a:prstDash val="solid"/>
                </a:ln>
                <a:latin typeface="+mn-ea"/>
                <a:cs typeface="Segoe UI Semibold" panose="020B0702040204020203" pitchFamily="34" charset="0"/>
              </a:rPr>
              <a:t>e</a:t>
            </a:r>
            <a:r>
              <a:rPr lang="el-GR" altLang="ja-JP" sz="3405" b="1" baseline="30000" dirty="0">
                <a:ln w="15875">
                  <a:solidFill>
                    <a:schemeClr val="bg1"/>
                  </a:solidFill>
                  <a:prstDash val="solid"/>
                </a:ln>
                <a:latin typeface="+mn-ea"/>
                <a:cs typeface="Segoe UI Semibold" panose="020B0702040204020203" pitchFamily="34" charset="0"/>
              </a:rPr>
              <a:t>+</a:t>
            </a:r>
          </a:p>
        </p:txBody>
      </p:sp>
      <p:cxnSp>
        <p:nvCxnSpPr>
          <p:cNvPr id="17" name="直線矢印コネクタ 16"/>
          <p:cNvCxnSpPr>
            <a:cxnSpLocks/>
          </p:cNvCxnSpPr>
          <p:nvPr/>
        </p:nvCxnSpPr>
        <p:spPr>
          <a:xfrm flipH="1" flipV="1">
            <a:off x="7087208" y="3972138"/>
            <a:ext cx="198629" cy="426969"/>
          </a:xfrm>
          <a:prstGeom prst="straightConnector1">
            <a:avLst/>
          </a:prstGeom>
          <a:ln w="1905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>
            <a:cxnSpLocks/>
          </p:cNvCxnSpPr>
          <p:nvPr/>
        </p:nvCxnSpPr>
        <p:spPr>
          <a:xfrm flipH="1" flipV="1">
            <a:off x="5793184" y="3752290"/>
            <a:ext cx="567563" cy="1194338"/>
          </a:xfrm>
          <a:prstGeom prst="straightConnector1">
            <a:avLst/>
          </a:prstGeom>
          <a:ln w="1905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>
            <a:cxnSpLocks/>
          </p:cNvCxnSpPr>
          <p:nvPr/>
        </p:nvCxnSpPr>
        <p:spPr>
          <a:xfrm flipH="1" flipV="1">
            <a:off x="2624909" y="4422445"/>
            <a:ext cx="599214" cy="1399289"/>
          </a:xfrm>
          <a:prstGeom prst="straightConnector1">
            <a:avLst/>
          </a:prstGeom>
          <a:ln w="1905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>
            <a:cxnSpLocks/>
          </p:cNvCxnSpPr>
          <p:nvPr/>
        </p:nvCxnSpPr>
        <p:spPr>
          <a:xfrm flipH="1" flipV="1">
            <a:off x="4508641" y="4312467"/>
            <a:ext cx="536912" cy="1132221"/>
          </a:xfrm>
          <a:prstGeom prst="straightConnector1">
            <a:avLst/>
          </a:prstGeom>
          <a:ln w="1905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>
            <a:cxnSpLocks/>
          </p:cNvCxnSpPr>
          <p:nvPr/>
        </p:nvCxnSpPr>
        <p:spPr>
          <a:xfrm flipH="1">
            <a:off x="5691639" y="2103884"/>
            <a:ext cx="718961" cy="349515"/>
          </a:xfrm>
          <a:prstGeom prst="straightConnector1">
            <a:avLst/>
          </a:prstGeom>
          <a:ln w="1905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>
            <a:cxnSpLocks/>
            <a:stCxn id="8" idx="2"/>
          </p:cNvCxnSpPr>
          <p:nvPr/>
        </p:nvCxnSpPr>
        <p:spPr>
          <a:xfrm>
            <a:off x="2114509" y="1979045"/>
            <a:ext cx="571026" cy="407176"/>
          </a:xfrm>
          <a:prstGeom prst="straightConnector1">
            <a:avLst/>
          </a:prstGeom>
          <a:ln w="1905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タイトル 71">
            <a:extLst>
              <a:ext uri="{FF2B5EF4-FFF2-40B4-BE49-F238E27FC236}">
                <a16:creationId xmlns:a16="http://schemas.microsoft.com/office/drawing/2014/main" id="{CCEE6C5A-74C7-45AD-8D48-A96E66DFB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3" y="240627"/>
            <a:ext cx="2976849" cy="1274407"/>
          </a:xfrm>
        </p:spPr>
        <p:txBody>
          <a:bodyPr>
            <a:normAutofit/>
          </a:bodyPr>
          <a:lstStyle/>
          <a:p>
            <a:r>
              <a:rPr kumimoji="1" lang="en-US" altLang="ja-JP" sz="6600" dirty="0">
                <a:solidFill>
                  <a:schemeClr val="accent2"/>
                </a:solidFill>
              </a:rPr>
              <a:t>MEG II</a:t>
            </a:r>
            <a:endParaRPr kumimoji="1" lang="ja-JP" altLang="en-US" sz="6600" dirty="0">
              <a:solidFill>
                <a:schemeClr val="accent2"/>
              </a:solidFill>
            </a:endParaRPr>
          </a:p>
        </p:txBody>
      </p:sp>
      <p:sp>
        <p:nvSpPr>
          <p:cNvPr id="11" name="日付プレースホルダー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Sep. 19, 2019 @ JPS 2019 Autumn</a:t>
            </a:r>
            <a:endParaRPr lang="en-US" dirty="0"/>
          </a:p>
        </p:txBody>
      </p:sp>
      <p:sp>
        <p:nvSpPr>
          <p:cNvPr id="14" name="フッター プレースホルダー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16" name="スライド番号プレースホルダー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126299" y="592306"/>
            <a:ext cx="1753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chemeClr val="accent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EPJ-C </a:t>
            </a:r>
            <a:r>
              <a:rPr lang="en-US" altLang="ja-JP" sz="1400" b="1" dirty="0">
                <a:solidFill>
                  <a:schemeClr val="accent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78</a:t>
            </a:r>
            <a:r>
              <a:rPr lang="ja-JP" altLang="en-US" sz="1400" b="1" dirty="0">
                <a:solidFill>
                  <a:schemeClr val="accent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altLang="ja-JP" sz="1400" dirty="0">
                <a:solidFill>
                  <a:schemeClr val="accent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(2018) 380</a:t>
            </a:r>
            <a:endParaRPr kumimoji="1" lang="ja-JP" altLang="en-US" sz="1400" dirty="0">
              <a:solidFill>
                <a:schemeClr val="accent6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0FFEADC0-8F4B-47AF-92B0-A27924910646}"/>
              </a:ext>
            </a:extLst>
          </p:cNvPr>
          <p:cNvSpPr txBox="1"/>
          <p:nvPr/>
        </p:nvSpPr>
        <p:spPr>
          <a:xfrm>
            <a:off x="7225830" y="2773081"/>
            <a:ext cx="2883087" cy="59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891" dirty="0">
                <a:latin typeface="+mj-ea"/>
                <a:ea typeface="+mj-ea"/>
                <a:cs typeface="Segoe UI" panose="020B0502040204020203" pitchFamily="34" charset="0"/>
              </a:rPr>
              <a:t>Continuous μ</a:t>
            </a:r>
            <a:r>
              <a:rPr kumimoji="1" lang="en-US" altLang="ja-JP" sz="1891" baseline="30000" dirty="0">
                <a:latin typeface="+mj-ea"/>
                <a:ea typeface="+mj-ea"/>
                <a:cs typeface="Segoe UI" panose="020B0502040204020203" pitchFamily="34" charset="0"/>
              </a:rPr>
              <a:t>+</a:t>
            </a:r>
            <a:r>
              <a:rPr kumimoji="1" lang="en-US" altLang="ja-JP" sz="1891" dirty="0">
                <a:latin typeface="+mj-ea"/>
                <a:ea typeface="+mj-ea"/>
                <a:cs typeface="Segoe UI" panose="020B0502040204020203" pitchFamily="34" charset="0"/>
              </a:rPr>
              <a:t> beam</a:t>
            </a:r>
            <a:br>
              <a:rPr kumimoji="1" lang="en-US" altLang="ja-JP" sz="1891" dirty="0">
                <a:latin typeface="+mj-ea"/>
                <a:ea typeface="+mj-ea"/>
                <a:cs typeface="Segoe UI" panose="020B0502040204020203" pitchFamily="34" charset="0"/>
              </a:rPr>
            </a:br>
            <a:r>
              <a:rPr kumimoji="1" lang="en-US" altLang="ja-JP" sz="1400" dirty="0">
                <a:latin typeface="+mj-ea"/>
                <a:ea typeface="+mj-ea"/>
                <a:cs typeface="Segoe UI" panose="020B0502040204020203" pitchFamily="34" charset="0"/>
              </a:rPr>
              <a:t>(7×10</a:t>
            </a:r>
            <a:r>
              <a:rPr kumimoji="1" lang="en-US" altLang="ja-JP" sz="1400" baseline="30000" dirty="0">
                <a:latin typeface="+mj-ea"/>
                <a:ea typeface="+mj-ea"/>
                <a:cs typeface="Segoe UI" panose="020B0502040204020203" pitchFamily="34" charset="0"/>
              </a:rPr>
              <a:t>7</a:t>
            </a:r>
            <a:r>
              <a:rPr kumimoji="1" lang="en-US" altLang="ja-JP" sz="1400" dirty="0">
                <a:latin typeface="+mj-ea"/>
                <a:ea typeface="+mj-ea"/>
                <a:cs typeface="Segoe UI" panose="020B0502040204020203" pitchFamily="34" charset="0"/>
              </a:rPr>
              <a:t> s</a:t>
            </a:r>
            <a:r>
              <a:rPr kumimoji="1" lang="en-US" altLang="ja-JP" sz="1400" baseline="30000" dirty="0">
                <a:latin typeface="+mj-ea"/>
                <a:ea typeface="+mj-ea"/>
                <a:cs typeface="Segoe UI" panose="020B0502040204020203" pitchFamily="34" charset="0"/>
              </a:rPr>
              <a:t>-1</a:t>
            </a:r>
            <a:r>
              <a:rPr kumimoji="1" lang="en-US" altLang="ja-JP" sz="1400" dirty="0">
                <a:latin typeface="+mj-ea"/>
                <a:ea typeface="+mj-ea"/>
                <a:cs typeface="Segoe UI" panose="020B0502040204020203" pitchFamily="34" charset="0"/>
              </a:rPr>
              <a:t>)</a:t>
            </a:r>
            <a:endParaRPr kumimoji="1" lang="ja-JP" altLang="en-US" sz="1891" dirty="0">
              <a:latin typeface="+mj-ea"/>
              <a:ea typeface="+mj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972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コンテンツ プレースホルダー 2">
            <a:extLst>
              <a:ext uri="{FF2B5EF4-FFF2-40B4-BE49-F238E27FC236}">
                <a16:creationId xmlns:a16="http://schemas.microsoft.com/office/drawing/2014/main" id="{EB50CEC3-F123-40A3-AFF2-D3D359D68CE2}"/>
              </a:ext>
            </a:extLst>
          </p:cNvPr>
          <p:cNvSpPr txBox="1">
            <a:spLocks/>
          </p:cNvSpPr>
          <p:nvPr/>
        </p:nvSpPr>
        <p:spPr>
          <a:xfrm>
            <a:off x="549782" y="2339788"/>
            <a:ext cx="8760309" cy="39124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728196" rtl="0" eaLnBrk="1" latinLnBrk="0" hangingPunct="1">
              <a:lnSpc>
                <a:spcPct val="85000"/>
              </a:lnSpc>
              <a:spcBef>
                <a:spcPts val="955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None/>
              <a:defRPr kumimoji="1" sz="2230" b="1" kern="1200">
                <a:solidFill>
                  <a:schemeClr val="tx1"/>
                </a:solidFill>
                <a:latin typeface="+mn-ea"/>
                <a:ea typeface="+mn-ea"/>
                <a:cs typeface="Spica Neue P Bold" panose="02000803000000000000" pitchFamily="2" charset="-128"/>
              </a:defRPr>
            </a:lvl1pPr>
            <a:lvl2pPr marL="538163" indent="-250825" algn="l" defTabSz="72819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p"/>
              <a:tabLst>
                <a:tab pos="217448" algn="l"/>
              </a:tabLst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34975" indent="9525" algn="l" defTabSz="728196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n"/>
              <a:defRPr kumimoji="1" sz="180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95300" indent="307975" algn="l" defTabSz="728196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kumimoji="1" sz="1274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85838" indent="203200" algn="l" defTabSz="728196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l"/>
              <a:defRPr kumimoji="1" sz="1115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955638" indent="-182049" algn="l" defTabSz="728196" rtl="0" eaLnBrk="1" latinLnBrk="0" hangingPunct="1">
              <a:lnSpc>
                <a:spcPct val="85000"/>
              </a:lnSpc>
              <a:spcBef>
                <a:spcPts val="478"/>
              </a:spcBef>
              <a:buFont typeface="Arial" pitchFamily="34" charset="0"/>
              <a:buChar char=" "/>
              <a:defRPr kumimoji="1" sz="1274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114911" indent="-182049" algn="l" defTabSz="728196" rtl="0" eaLnBrk="1" latinLnBrk="0" hangingPunct="1">
              <a:lnSpc>
                <a:spcPct val="85000"/>
              </a:lnSpc>
              <a:spcBef>
                <a:spcPts val="478"/>
              </a:spcBef>
              <a:buFont typeface="Arial" pitchFamily="34" charset="0"/>
              <a:buChar char=" "/>
              <a:defRPr kumimoji="1" sz="1274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274184" indent="-182049" algn="l" defTabSz="728196" rtl="0" eaLnBrk="1" latinLnBrk="0" hangingPunct="1">
              <a:lnSpc>
                <a:spcPct val="85000"/>
              </a:lnSpc>
              <a:spcBef>
                <a:spcPts val="478"/>
              </a:spcBef>
              <a:buFont typeface="Arial" pitchFamily="34" charset="0"/>
              <a:buChar char=" "/>
              <a:defRPr kumimoji="1" sz="1274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433457" indent="-182049" algn="l" defTabSz="728196" rtl="0" eaLnBrk="1" latinLnBrk="0" hangingPunct="1">
              <a:lnSpc>
                <a:spcPct val="85000"/>
              </a:lnSpc>
              <a:spcBef>
                <a:spcPts val="478"/>
              </a:spcBef>
              <a:buFont typeface="Arial" pitchFamily="34" charset="0"/>
              <a:buChar char=" "/>
              <a:defRPr kumimoji="1" sz="1274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88900">
              <a:spcBef>
                <a:spcPts val="3000"/>
              </a:spcBef>
              <a:spcAft>
                <a:spcPts val="1200"/>
              </a:spcAft>
            </a:pPr>
            <a:r>
              <a:rPr lang="en-US" altLang="ja-JP" b="0" u="sng" dirty="0">
                <a:solidFill>
                  <a:schemeClr val="accent1">
                    <a:lumMod val="75000"/>
                  </a:schemeClr>
                </a:solidFill>
              </a:rPr>
              <a:t>To be studied</a:t>
            </a:r>
          </a:p>
          <a:p>
            <a:pPr marL="287338" indent="430213">
              <a:tabLst>
                <a:tab pos="627063" algn="l"/>
              </a:tabLst>
            </a:pPr>
            <a:r>
              <a:rPr lang="en-US" altLang="ja-JP" sz="2800" b="0" dirty="0"/>
              <a:t>Electronics</a:t>
            </a:r>
          </a:p>
          <a:p>
            <a:pPr marL="287338" lvl="1" indent="430213">
              <a:buFont typeface="Wingdings" panose="05000000000000000000" pitchFamily="2" charset="2"/>
              <a:buNone/>
              <a:tabLst>
                <a:tab pos="627063" algn="l"/>
              </a:tabLst>
            </a:pPr>
            <a:r>
              <a:rPr lang="en-US" altLang="ja-JP" sz="1600" dirty="0"/>
              <a:t>Full electronics has not yet been tested</a:t>
            </a:r>
            <a:r>
              <a:rPr lang="en-US" altLang="ja-JP" dirty="0"/>
              <a:t>.</a:t>
            </a:r>
          </a:p>
          <a:p>
            <a:pPr marL="287338" indent="430213">
              <a:spcBef>
                <a:spcPts val="1800"/>
              </a:spcBef>
              <a:tabLst>
                <a:tab pos="627063" algn="l"/>
              </a:tabLst>
            </a:pPr>
            <a:r>
              <a:rPr lang="en-US" altLang="ja-JP" sz="2800" b="0" dirty="0"/>
              <a:t>LXe detector</a:t>
            </a:r>
            <a:endParaRPr lang="en-US" altLang="ja-JP" sz="1600" dirty="0"/>
          </a:p>
          <a:p>
            <a:pPr marL="287338" lvl="1" indent="430213">
              <a:buFont typeface="Wingdings" panose="05000000000000000000" pitchFamily="2" charset="2"/>
              <a:buNone/>
              <a:tabLst>
                <a:tab pos="627063" algn="l"/>
              </a:tabLst>
            </a:pPr>
            <a:r>
              <a:rPr lang="en-US" altLang="ja-JP" sz="1600" dirty="0"/>
              <a:t>Lack of study with full channel readout. </a:t>
            </a:r>
          </a:p>
          <a:p>
            <a:pPr marL="287338" lvl="1" indent="430213">
              <a:buFont typeface="Wingdings" panose="05000000000000000000" pitchFamily="2" charset="2"/>
              <a:buNone/>
              <a:tabLst>
                <a:tab pos="627063" algn="l"/>
              </a:tabLst>
            </a:pPr>
            <a:r>
              <a:rPr lang="en-US" altLang="ja-JP" sz="1600" dirty="0"/>
              <a:t>Degradation of MPPC PDE. </a:t>
            </a:r>
          </a:p>
          <a:p>
            <a:pPr marL="287338" lvl="1" indent="430213">
              <a:buFont typeface="Wingdings" panose="05000000000000000000" pitchFamily="2" charset="2"/>
              <a:buNone/>
              <a:tabLst>
                <a:tab pos="627063" algn="l"/>
              </a:tabLst>
            </a:pPr>
            <a:r>
              <a:rPr lang="en-US" altLang="ja-JP" sz="1600" dirty="0"/>
              <a:t>Evaluation of timing resolution.</a:t>
            </a:r>
          </a:p>
          <a:p>
            <a:pPr marL="287338" indent="430213">
              <a:spcBef>
                <a:spcPts val="1800"/>
              </a:spcBef>
              <a:tabLst>
                <a:tab pos="627063" algn="l"/>
              </a:tabLst>
            </a:pPr>
            <a:r>
              <a:rPr lang="en-US" altLang="ja-JP" sz="2800" b="0" dirty="0"/>
              <a:t>Drift chamber</a:t>
            </a:r>
          </a:p>
          <a:p>
            <a:pPr marL="287338" lvl="1" indent="430213">
              <a:buFont typeface="Wingdings" panose="05000000000000000000" pitchFamily="2" charset="2"/>
              <a:buNone/>
              <a:tabLst>
                <a:tab pos="627063" algn="l"/>
              </a:tabLst>
            </a:pPr>
            <a:r>
              <a:rPr lang="en-US" altLang="ja-JP" sz="1600" dirty="0"/>
              <a:t>Stable operation of the detector in beam.</a:t>
            </a:r>
          </a:p>
          <a:p>
            <a:pPr marL="287338" lvl="1" indent="430213">
              <a:buFont typeface="Wingdings" panose="05000000000000000000" pitchFamily="2" charset="2"/>
              <a:buNone/>
              <a:tabLst>
                <a:tab pos="627063" algn="l"/>
              </a:tabLst>
            </a:pPr>
            <a:r>
              <a:rPr lang="en-US" altLang="ja-JP" sz="1600" dirty="0"/>
              <a:t>Bad S/N.</a:t>
            </a:r>
          </a:p>
          <a:p>
            <a:pPr marL="287338" lvl="1" indent="430213">
              <a:buFont typeface="Wingdings" panose="05000000000000000000" pitchFamily="2" charset="2"/>
              <a:buNone/>
              <a:tabLst>
                <a:tab pos="627063" algn="l"/>
              </a:tabLst>
            </a:pPr>
            <a:r>
              <a:rPr lang="en-US" altLang="ja-JP" sz="1600" dirty="0"/>
              <a:t>Lack of tracking study due to limited electronics. </a:t>
            </a:r>
            <a:endParaRPr lang="ja-JP" altLang="en-US" sz="1600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857D104-EC9A-40D0-813F-4900AD5A9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8776" y="2950576"/>
            <a:ext cx="3996337" cy="346187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E229628-88F9-480A-96F9-7A45EA186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Current </a:t>
            </a:r>
            <a:r>
              <a:rPr lang="en-US" altLang="ja-JP" dirty="0"/>
              <a:t>status &amp; o</a:t>
            </a:r>
            <a:r>
              <a:rPr kumimoji="1" lang="en-US" altLang="ja-JP" dirty="0"/>
              <a:t>utstanding issues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9EA1620-8B9E-4E7A-B4FE-7B99ADFD7A3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49783" y="1297063"/>
            <a:ext cx="8760309" cy="1659492"/>
          </a:xfrm>
        </p:spPr>
        <p:txBody>
          <a:bodyPr/>
          <a:lstStyle/>
          <a:p>
            <a:pPr marL="717550" indent="179388"/>
            <a:r>
              <a:rPr kumimoji="1" lang="en-US" altLang="ja-JP" b="0" dirty="0"/>
              <a:t>All the apparatus has been constructed.</a:t>
            </a:r>
            <a:endParaRPr lang="en-US" altLang="ja-JP" b="0" dirty="0"/>
          </a:p>
          <a:p>
            <a:pPr marL="717550" indent="179388">
              <a:spcBef>
                <a:spcPts val="600"/>
              </a:spcBef>
            </a:pPr>
            <a:r>
              <a:rPr lang="en-US" altLang="ja-JP" b="0" dirty="0"/>
              <a:t>Each detector has been tested in beam so far.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A2C76F2-1CD0-4E07-AE80-F368A9052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CD240-98C7-4229-B02D-F1A2FC1A6D10}" type="datetime4">
              <a:rPr lang="en-US" altLang="ja-JP" smtClean="0"/>
              <a:t>September 17, 2021</a:t>
            </a:fld>
            <a:endParaRPr 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8370E98-A5E0-461B-9D3F-B9798EB35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F15CDD8-8E72-4DB6-8A95-4270BEFEA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1" name="グラフィックス 10" descr="チェックマークを付けたチェック ボックス 単色塗りつぶし">
            <a:extLst>
              <a:ext uri="{FF2B5EF4-FFF2-40B4-BE49-F238E27FC236}">
                <a16:creationId xmlns:a16="http://schemas.microsoft.com/office/drawing/2014/main" id="{D9B04D64-3120-48E2-96CD-86ABD9772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5908" y="1212448"/>
            <a:ext cx="840986" cy="840986"/>
          </a:xfrm>
          <a:prstGeom prst="rect">
            <a:avLst/>
          </a:prstGeom>
        </p:spPr>
      </p:pic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1D5D67AE-D520-42A7-9045-ACF04CDF981F}"/>
              </a:ext>
            </a:extLst>
          </p:cNvPr>
          <p:cNvGrpSpPr/>
          <p:nvPr/>
        </p:nvGrpSpPr>
        <p:grpSpPr>
          <a:xfrm>
            <a:off x="454157" y="2912496"/>
            <a:ext cx="660021" cy="660021"/>
            <a:chOff x="122521" y="2891136"/>
            <a:chExt cx="869383" cy="869383"/>
          </a:xfrm>
        </p:grpSpPr>
        <p:sp>
          <p:nvSpPr>
            <p:cNvPr id="17" name="楕円 16">
              <a:extLst>
                <a:ext uri="{FF2B5EF4-FFF2-40B4-BE49-F238E27FC236}">
                  <a16:creationId xmlns:a16="http://schemas.microsoft.com/office/drawing/2014/main" id="{C392E5BA-9BE1-4B95-8CCE-908672DEADCC}"/>
                </a:ext>
              </a:extLst>
            </p:cNvPr>
            <p:cNvSpPr/>
            <p:nvPr/>
          </p:nvSpPr>
          <p:spPr>
            <a:xfrm>
              <a:off x="180555" y="2949170"/>
              <a:ext cx="753315" cy="753315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en-US" altLang="ja-JP" sz="3600" dirty="0"/>
                <a:t>1</a:t>
              </a:r>
              <a:endParaRPr kumimoji="1" lang="ja-JP" altLang="en-US" sz="1800" dirty="0"/>
            </a:p>
          </p:txBody>
        </p:sp>
        <p:sp>
          <p:nvSpPr>
            <p:cNvPr id="18" name="楕円 17">
              <a:extLst>
                <a:ext uri="{FF2B5EF4-FFF2-40B4-BE49-F238E27FC236}">
                  <a16:creationId xmlns:a16="http://schemas.microsoft.com/office/drawing/2014/main" id="{26929B4F-AF1E-43A0-B0A9-589B105BC970}"/>
                </a:ext>
              </a:extLst>
            </p:cNvPr>
            <p:cNvSpPr/>
            <p:nvPr/>
          </p:nvSpPr>
          <p:spPr>
            <a:xfrm>
              <a:off x="122521" y="2891136"/>
              <a:ext cx="869383" cy="869383"/>
            </a:xfrm>
            <a:prstGeom prst="ellipse">
              <a:avLst/>
            </a:prstGeom>
            <a:noFill/>
            <a:ln w="15875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B22476B0-7DA4-42D6-9AD6-3E291FC9187C}"/>
              </a:ext>
            </a:extLst>
          </p:cNvPr>
          <p:cNvGrpSpPr/>
          <p:nvPr/>
        </p:nvGrpSpPr>
        <p:grpSpPr>
          <a:xfrm>
            <a:off x="454157" y="4086985"/>
            <a:ext cx="660021" cy="660021"/>
            <a:chOff x="122521" y="2891136"/>
            <a:chExt cx="869383" cy="869383"/>
          </a:xfrm>
        </p:grpSpPr>
        <p:sp>
          <p:nvSpPr>
            <p:cNvPr id="21" name="楕円 20">
              <a:extLst>
                <a:ext uri="{FF2B5EF4-FFF2-40B4-BE49-F238E27FC236}">
                  <a16:creationId xmlns:a16="http://schemas.microsoft.com/office/drawing/2014/main" id="{F6DD25D1-CD38-4AD6-B9BA-3D8C5CD5BBC5}"/>
                </a:ext>
              </a:extLst>
            </p:cNvPr>
            <p:cNvSpPr/>
            <p:nvPr/>
          </p:nvSpPr>
          <p:spPr>
            <a:xfrm>
              <a:off x="180555" y="2949170"/>
              <a:ext cx="753315" cy="753315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en-US" altLang="ja-JP" sz="3600" dirty="0"/>
                <a:t>2</a:t>
              </a:r>
              <a:endParaRPr kumimoji="1" lang="ja-JP" altLang="en-US" sz="1800" dirty="0"/>
            </a:p>
          </p:txBody>
        </p:sp>
        <p:sp>
          <p:nvSpPr>
            <p:cNvPr id="22" name="楕円 21">
              <a:extLst>
                <a:ext uri="{FF2B5EF4-FFF2-40B4-BE49-F238E27FC236}">
                  <a16:creationId xmlns:a16="http://schemas.microsoft.com/office/drawing/2014/main" id="{0A5C208E-B849-485A-9BCF-B672DF53697B}"/>
                </a:ext>
              </a:extLst>
            </p:cNvPr>
            <p:cNvSpPr/>
            <p:nvPr/>
          </p:nvSpPr>
          <p:spPr>
            <a:xfrm>
              <a:off x="122521" y="2891136"/>
              <a:ext cx="869383" cy="869383"/>
            </a:xfrm>
            <a:prstGeom prst="ellipse">
              <a:avLst/>
            </a:prstGeom>
            <a:noFill/>
            <a:ln w="15875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4219522A-23ED-4226-A379-6BDA75399A9E}"/>
              </a:ext>
            </a:extLst>
          </p:cNvPr>
          <p:cNvGrpSpPr/>
          <p:nvPr/>
        </p:nvGrpSpPr>
        <p:grpSpPr>
          <a:xfrm>
            <a:off x="455256" y="5261473"/>
            <a:ext cx="660021" cy="660021"/>
            <a:chOff x="455256" y="5073212"/>
            <a:chExt cx="660021" cy="660021"/>
          </a:xfrm>
        </p:grpSpPr>
        <p:sp>
          <p:nvSpPr>
            <p:cNvPr id="24" name="楕円 23">
              <a:extLst>
                <a:ext uri="{FF2B5EF4-FFF2-40B4-BE49-F238E27FC236}">
                  <a16:creationId xmlns:a16="http://schemas.microsoft.com/office/drawing/2014/main" id="{5A899F57-57FB-4AAA-9AE2-BABE314CE1BB}"/>
                </a:ext>
              </a:extLst>
            </p:cNvPr>
            <p:cNvSpPr/>
            <p:nvPr/>
          </p:nvSpPr>
          <p:spPr>
            <a:xfrm>
              <a:off x="499314" y="5117270"/>
              <a:ext cx="571904" cy="57190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en-US" altLang="ja-JP" sz="3600" dirty="0"/>
                <a:t>3</a:t>
              </a:r>
              <a:endParaRPr kumimoji="1" lang="ja-JP" altLang="en-US" sz="1800" dirty="0"/>
            </a:p>
          </p:txBody>
        </p:sp>
        <p:sp>
          <p:nvSpPr>
            <p:cNvPr id="25" name="楕円 24">
              <a:extLst>
                <a:ext uri="{FF2B5EF4-FFF2-40B4-BE49-F238E27FC236}">
                  <a16:creationId xmlns:a16="http://schemas.microsoft.com/office/drawing/2014/main" id="{D5937D05-D897-44BA-888C-C5273BDA67CC}"/>
                </a:ext>
              </a:extLst>
            </p:cNvPr>
            <p:cNvSpPr/>
            <p:nvPr/>
          </p:nvSpPr>
          <p:spPr>
            <a:xfrm>
              <a:off x="455256" y="5073212"/>
              <a:ext cx="660021" cy="660021"/>
            </a:xfrm>
            <a:prstGeom prst="ellipse">
              <a:avLst/>
            </a:prstGeom>
            <a:noFill/>
            <a:ln w="15875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43032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229628-88F9-480A-96F9-7A45EA186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4800" dirty="0"/>
              <a:t>Goal of 2021</a:t>
            </a:r>
            <a:endParaRPr kumimoji="1" lang="ja-JP" altLang="en-US" sz="48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9EA1620-8B9E-4E7A-B4FE-7B99ADFD7A3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49783" y="1297062"/>
            <a:ext cx="8057886" cy="4656423"/>
          </a:xfrm>
        </p:spPr>
        <p:txBody>
          <a:bodyPr/>
          <a:lstStyle/>
          <a:p>
            <a:pPr marL="538163" indent="358775"/>
            <a:r>
              <a:rPr lang="en-US" altLang="ja-JP" b="0" dirty="0">
                <a:solidFill>
                  <a:schemeClr val="accent2"/>
                </a:solidFill>
              </a:rPr>
              <a:t>To address all the issues.</a:t>
            </a:r>
          </a:p>
          <a:p>
            <a:pPr marL="896938">
              <a:spcBef>
                <a:spcPts val="600"/>
              </a:spcBef>
            </a:pPr>
            <a:r>
              <a:rPr lang="en-US" altLang="ja-JP" b="0" dirty="0">
                <a:solidFill>
                  <a:schemeClr val="accent2"/>
                </a:solidFill>
              </a:rPr>
              <a:t>To setup μ→eγ trigger and collect the initial data of MEG II.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A2C76F2-1CD0-4E07-AE80-F368A9052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CD240-98C7-4229-B02D-F1A2FC1A6D10}" type="datetime4">
              <a:rPr lang="en-US" altLang="ja-JP" smtClean="0"/>
              <a:t>September 17, 2021</a:t>
            </a:fld>
            <a:endParaRPr 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8370E98-A5E0-461B-9D3F-B9798EB35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F15CDD8-8E72-4DB6-8A95-4270BEFEA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1D5D67AE-D520-42A7-9045-ACF04CDF981F}"/>
              </a:ext>
            </a:extLst>
          </p:cNvPr>
          <p:cNvGrpSpPr/>
          <p:nvPr/>
        </p:nvGrpSpPr>
        <p:grpSpPr>
          <a:xfrm>
            <a:off x="454157" y="2912496"/>
            <a:ext cx="660021" cy="660021"/>
            <a:chOff x="122521" y="2891136"/>
            <a:chExt cx="869383" cy="869383"/>
          </a:xfrm>
        </p:grpSpPr>
        <p:sp>
          <p:nvSpPr>
            <p:cNvPr id="17" name="楕円 16">
              <a:extLst>
                <a:ext uri="{FF2B5EF4-FFF2-40B4-BE49-F238E27FC236}">
                  <a16:creationId xmlns:a16="http://schemas.microsoft.com/office/drawing/2014/main" id="{C392E5BA-9BE1-4B95-8CCE-908672DEADCC}"/>
                </a:ext>
              </a:extLst>
            </p:cNvPr>
            <p:cNvSpPr/>
            <p:nvPr/>
          </p:nvSpPr>
          <p:spPr>
            <a:xfrm>
              <a:off x="180555" y="2949170"/>
              <a:ext cx="753315" cy="753315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en-US" altLang="ja-JP" sz="3600" dirty="0"/>
                <a:t>1</a:t>
              </a:r>
              <a:endParaRPr kumimoji="1" lang="ja-JP" altLang="en-US" sz="1800" dirty="0"/>
            </a:p>
          </p:txBody>
        </p:sp>
        <p:sp>
          <p:nvSpPr>
            <p:cNvPr id="18" name="楕円 17">
              <a:extLst>
                <a:ext uri="{FF2B5EF4-FFF2-40B4-BE49-F238E27FC236}">
                  <a16:creationId xmlns:a16="http://schemas.microsoft.com/office/drawing/2014/main" id="{26929B4F-AF1E-43A0-B0A9-589B105BC970}"/>
                </a:ext>
              </a:extLst>
            </p:cNvPr>
            <p:cNvSpPr/>
            <p:nvPr/>
          </p:nvSpPr>
          <p:spPr>
            <a:xfrm>
              <a:off x="122521" y="2891136"/>
              <a:ext cx="869383" cy="869383"/>
            </a:xfrm>
            <a:prstGeom prst="ellipse">
              <a:avLst/>
            </a:prstGeom>
            <a:noFill/>
            <a:ln w="15875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B22476B0-7DA4-42D6-9AD6-3E291FC9187C}"/>
              </a:ext>
            </a:extLst>
          </p:cNvPr>
          <p:cNvGrpSpPr/>
          <p:nvPr/>
        </p:nvGrpSpPr>
        <p:grpSpPr>
          <a:xfrm>
            <a:off x="454157" y="4086985"/>
            <a:ext cx="660021" cy="660021"/>
            <a:chOff x="122521" y="2891136"/>
            <a:chExt cx="869383" cy="869383"/>
          </a:xfrm>
        </p:grpSpPr>
        <p:sp>
          <p:nvSpPr>
            <p:cNvPr id="21" name="楕円 20">
              <a:extLst>
                <a:ext uri="{FF2B5EF4-FFF2-40B4-BE49-F238E27FC236}">
                  <a16:creationId xmlns:a16="http://schemas.microsoft.com/office/drawing/2014/main" id="{F6DD25D1-CD38-4AD6-B9BA-3D8C5CD5BBC5}"/>
                </a:ext>
              </a:extLst>
            </p:cNvPr>
            <p:cNvSpPr/>
            <p:nvPr/>
          </p:nvSpPr>
          <p:spPr>
            <a:xfrm>
              <a:off x="180555" y="2949170"/>
              <a:ext cx="753315" cy="753315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en-US" altLang="ja-JP" sz="3600" dirty="0"/>
                <a:t>2</a:t>
              </a:r>
              <a:endParaRPr kumimoji="1" lang="ja-JP" altLang="en-US" sz="1800" dirty="0"/>
            </a:p>
          </p:txBody>
        </p:sp>
        <p:sp>
          <p:nvSpPr>
            <p:cNvPr id="22" name="楕円 21">
              <a:extLst>
                <a:ext uri="{FF2B5EF4-FFF2-40B4-BE49-F238E27FC236}">
                  <a16:creationId xmlns:a16="http://schemas.microsoft.com/office/drawing/2014/main" id="{0A5C208E-B849-485A-9BCF-B672DF53697B}"/>
                </a:ext>
              </a:extLst>
            </p:cNvPr>
            <p:cNvSpPr/>
            <p:nvPr/>
          </p:nvSpPr>
          <p:spPr>
            <a:xfrm>
              <a:off x="122521" y="2891136"/>
              <a:ext cx="869383" cy="869383"/>
            </a:xfrm>
            <a:prstGeom prst="ellipse">
              <a:avLst/>
            </a:prstGeom>
            <a:noFill/>
            <a:ln w="15875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4219522A-23ED-4226-A379-6BDA75399A9E}"/>
              </a:ext>
            </a:extLst>
          </p:cNvPr>
          <p:cNvGrpSpPr/>
          <p:nvPr/>
        </p:nvGrpSpPr>
        <p:grpSpPr>
          <a:xfrm>
            <a:off x="455256" y="5261473"/>
            <a:ext cx="660021" cy="660021"/>
            <a:chOff x="455256" y="5073212"/>
            <a:chExt cx="660021" cy="660021"/>
          </a:xfrm>
        </p:grpSpPr>
        <p:sp>
          <p:nvSpPr>
            <p:cNvPr id="24" name="楕円 23">
              <a:extLst>
                <a:ext uri="{FF2B5EF4-FFF2-40B4-BE49-F238E27FC236}">
                  <a16:creationId xmlns:a16="http://schemas.microsoft.com/office/drawing/2014/main" id="{5A899F57-57FB-4AAA-9AE2-BABE314CE1BB}"/>
                </a:ext>
              </a:extLst>
            </p:cNvPr>
            <p:cNvSpPr/>
            <p:nvPr/>
          </p:nvSpPr>
          <p:spPr>
            <a:xfrm>
              <a:off x="499314" y="5117270"/>
              <a:ext cx="571904" cy="57190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en-US" altLang="ja-JP" sz="3600" dirty="0"/>
                <a:t>3</a:t>
              </a:r>
              <a:endParaRPr kumimoji="1" lang="ja-JP" altLang="en-US" sz="1800" dirty="0"/>
            </a:p>
          </p:txBody>
        </p:sp>
        <p:sp>
          <p:nvSpPr>
            <p:cNvPr id="25" name="楕円 24">
              <a:extLst>
                <a:ext uri="{FF2B5EF4-FFF2-40B4-BE49-F238E27FC236}">
                  <a16:creationId xmlns:a16="http://schemas.microsoft.com/office/drawing/2014/main" id="{D5937D05-D897-44BA-888C-C5273BDA67CC}"/>
                </a:ext>
              </a:extLst>
            </p:cNvPr>
            <p:cNvSpPr/>
            <p:nvPr/>
          </p:nvSpPr>
          <p:spPr>
            <a:xfrm>
              <a:off x="455256" y="5073212"/>
              <a:ext cx="660021" cy="660021"/>
            </a:xfrm>
            <a:prstGeom prst="ellipse">
              <a:avLst/>
            </a:prstGeom>
            <a:noFill/>
            <a:ln w="15875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27" name="グラフィックス 26" descr="的中 単色塗りつぶし">
            <a:extLst>
              <a:ext uri="{FF2B5EF4-FFF2-40B4-BE49-F238E27FC236}">
                <a16:creationId xmlns:a16="http://schemas.microsoft.com/office/drawing/2014/main" id="{F4CD299B-6067-4BD5-A01A-5F62614A7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684" y="1333771"/>
            <a:ext cx="518870" cy="518870"/>
          </a:xfrm>
          <a:prstGeom prst="rect">
            <a:avLst/>
          </a:prstGeom>
        </p:spPr>
      </p:pic>
      <p:sp>
        <p:nvSpPr>
          <p:cNvPr id="29" name="コンテンツ プレースホルダー 2">
            <a:extLst>
              <a:ext uri="{FF2B5EF4-FFF2-40B4-BE49-F238E27FC236}">
                <a16:creationId xmlns:a16="http://schemas.microsoft.com/office/drawing/2014/main" id="{8FE81036-2C41-440D-B045-5D15B6F57D17}"/>
              </a:ext>
            </a:extLst>
          </p:cNvPr>
          <p:cNvSpPr txBox="1">
            <a:spLocks/>
          </p:cNvSpPr>
          <p:nvPr/>
        </p:nvSpPr>
        <p:spPr>
          <a:xfrm>
            <a:off x="549782" y="2339788"/>
            <a:ext cx="8760309" cy="39124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728196" rtl="0" eaLnBrk="1" latinLnBrk="0" hangingPunct="1">
              <a:lnSpc>
                <a:spcPct val="85000"/>
              </a:lnSpc>
              <a:spcBef>
                <a:spcPts val="955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None/>
              <a:defRPr kumimoji="1" sz="2230" b="1" kern="1200">
                <a:solidFill>
                  <a:schemeClr val="tx1"/>
                </a:solidFill>
                <a:latin typeface="+mn-ea"/>
                <a:ea typeface="+mn-ea"/>
                <a:cs typeface="Spica Neue P Bold" panose="02000803000000000000" pitchFamily="2" charset="-128"/>
              </a:defRPr>
            </a:lvl1pPr>
            <a:lvl2pPr marL="538163" indent="-250825" algn="l" defTabSz="72819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p"/>
              <a:tabLst>
                <a:tab pos="217448" algn="l"/>
              </a:tabLst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34975" indent="9525" algn="l" defTabSz="728196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n"/>
              <a:defRPr kumimoji="1" sz="180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95300" indent="307975" algn="l" defTabSz="728196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kumimoji="1" sz="1274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85838" indent="203200" algn="l" defTabSz="728196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l"/>
              <a:defRPr kumimoji="1" sz="1115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955638" indent="-182049" algn="l" defTabSz="728196" rtl="0" eaLnBrk="1" latinLnBrk="0" hangingPunct="1">
              <a:lnSpc>
                <a:spcPct val="85000"/>
              </a:lnSpc>
              <a:spcBef>
                <a:spcPts val="478"/>
              </a:spcBef>
              <a:buFont typeface="Arial" pitchFamily="34" charset="0"/>
              <a:buChar char=" "/>
              <a:defRPr kumimoji="1" sz="1274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114911" indent="-182049" algn="l" defTabSz="728196" rtl="0" eaLnBrk="1" latinLnBrk="0" hangingPunct="1">
              <a:lnSpc>
                <a:spcPct val="85000"/>
              </a:lnSpc>
              <a:spcBef>
                <a:spcPts val="478"/>
              </a:spcBef>
              <a:buFont typeface="Arial" pitchFamily="34" charset="0"/>
              <a:buChar char=" "/>
              <a:defRPr kumimoji="1" sz="1274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274184" indent="-182049" algn="l" defTabSz="728196" rtl="0" eaLnBrk="1" latinLnBrk="0" hangingPunct="1">
              <a:lnSpc>
                <a:spcPct val="85000"/>
              </a:lnSpc>
              <a:spcBef>
                <a:spcPts val="478"/>
              </a:spcBef>
              <a:buFont typeface="Arial" pitchFamily="34" charset="0"/>
              <a:buChar char=" "/>
              <a:defRPr kumimoji="1" sz="1274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433457" indent="-182049" algn="l" defTabSz="728196" rtl="0" eaLnBrk="1" latinLnBrk="0" hangingPunct="1">
              <a:lnSpc>
                <a:spcPct val="85000"/>
              </a:lnSpc>
              <a:spcBef>
                <a:spcPts val="478"/>
              </a:spcBef>
              <a:buFont typeface="Arial" pitchFamily="34" charset="0"/>
              <a:buChar char=" "/>
              <a:defRPr kumimoji="1" sz="1274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88900">
              <a:spcBef>
                <a:spcPts val="3000"/>
              </a:spcBef>
              <a:spcAft>
                <a:spcPts val="1200"/>
              </a:spcAft>
            </a:pPr>
            <a:r>
              <a:rPr lang="en-US" altLang="ja-JP" b="0" u="sng" dirty="0">
                <a:solidFill>
                  <a:schemeClr val="accent1">
                    <a:lumMod val="75000"/>
                  </a:schemeClr>
                </a:solidFill>
              </a:rPr>
              <a:t>To be studied</a:t>
            </a:r>
          </a:p>
          <a:p>
            <a:pPr marL="287338" indent="430213">
              <a:tabLst>
                <a:tab pos="627063" algn="l"/>
              </a:tabLst>
            </a:pPr>
            <a:r>
              <a:rPr lang="en-US" altLang="ja-JP" sz="2800" b="0" dirty="0"/>
              <a:t>Electronics</a:t>
            </a:r>
          </a:p>
          <a:p>
            <a:pPr marL="287338" lvl="1" indent="430213">
              <a:buFont typeface="Wingdings" panose="05000000000000000000" pitchFamily="2" charset="2"/>
              <a:buNone/>
              <a:tabLst>
                <a:tab pos="627063" algn="l"/>
              </a:tabLst>
            </a:pPr>
            <a:r>
              <a:rPr lang="en-US" altLang="ja-JP" sz="1600" dirty="0"/>
              <a:t>Full electronics has not yet been tested</a:t>
            </a:r>
            <a:r>
              <a:rPr lang="en-US" altLang="ja-JP" dirty="0"/>
              <a:t>.</a:t>
            </a:r>
          </a:p>
          <a:p>
            <a:pPr marL="287338" indent="430213">
              <a:spcBef>
                <a:spcPts val="1800"/>
              </a:spcBef>
              <a:tabLst>
                <a:tab pos="627063" algn="l"/>
              </a:tabLst>
            </a:pPr>
            <a:r>
              <a:rPr lang="en-US" altLang="ja-JP" sz="2800" b="0" dirty="0"/>
              <a:t>LXe detector</a:t>
            </a:r>
          </a:p>
          <a:p>
            <a:pPr marL="287338" lvl="1" indent="430213">
              <a:buNone/>
              <a:tabLst>
                <a:tab pos="627063" algn="l"/>
              </a:tabLst>
            </a:pPr>
            <a:r>
              <a:rPr lang="en-US" altLang="ja-JP" sz="1600" dirty="0"/>
              <a:t>Lack of study with full channel readout. </a:t>
            </a:r>
          </a:p>
          <a:p>
            <a:pPr marL="287338" lvl="1" indent="430213">
              <a:buFont typeface="Wingdings" panose="05000000000000000000" pitchFamily="2" charset="2"/>
              <a:buNone/>
              <a:tabLst>
                <a:tab pos="627063" algn="l"/>
              </a:tabLst>
            </a:pPr>
            <a:r>
              <a:rPr lang="en-US" altLang="ja-JP" sz="1600" dirty="0"/>
              <a:t>Degradation of MPPC PDE.</a:t>
            </a:r>
          </a:p>
          <a:p>
            <a:pPr marL="287338" lvl="1" indent="430213">
              <a:buFont typeface="Wingdings" panose="05000000000000000000" pitchFamily="2" charset="2"/>
              <a:buNone/>
              <a:tabLst>
                <a:tab pos="627063" algn="l"/>
              </a:tabLst>
            </a:pPr>
            <a:r>
              <a:rPr lang="en-US" altLang="ja-JP" sz="1600" dirty="0"/>
              <a:t>Evaluation of timing resolution.</a:t>
            </a:r>
          </a:p>
          <a:p>
            <a:pPr marL="287338" indent="430213">
              <a:spcBef>
                <a:spcPts val="1800"/>
              </a:spcBef>
              <a:tabLst>
                <a:tab pos="627063" algn="l"/>
              </a:tabLst>
            </a:pPr>
            <a:r>
              <a:rPr lang="en-US" altLang="ja-JP" sz="2800" b="0" dirty="0"/>
              <a:t>Drift chamber</a:t>
            </a:r>
          </a:p>
          <a:p>
            <a:pPr marL="287338" lvl="1" indent="430213">
              <a:buFont typeface="Wingdings" panose="05000000000000000000" pitchFamily="2" charset="2"/>
              <a:buNone/>
              <a:tabLst>
                <a:tab pos="627063" algn="l"/>
              </a:tabLst>
            </a:pPr>
            <a:r>
              <a:rPr lang="en-US" altLang="ja-JP" sz="1600" dirty="0"/>
              <a:t>Stable operation of the detector in beam.</a:t>
            </a:r>
          </a:p>
          <a:p>
            <a:pPr marL="287338" lvl="1" indent="430213">
              <a:buFont typeface="Wingdings" panose="05000000000000000000" pitchFamily="2" charset="2"/>
              <a:buNone/>
              <a:tabLst>
                <a:tab pos="627063" algn="l"/>
              </a:tabLst>
            </a:pPr>
            <a:r>
              <a:rPr lang="en-US" altLang="ja-JP" sz="1600" dirty="0"/>
              <a:t>Bad S/N.</a:t>
            </a:r>
          </a:p>
          <a:p>
            <a:pPr marL="287338" lvl="1" indent="430213">
              <a:buFont typeface="Wingdings" panose="05000000000000000000" pitchFamily="2" charset="2"/>
              <a:buNone/>
              <a:tabLst>
                <a:tab pos="627063" algn="l"/>
              </a:tabLst>
            </a:pPr>
            <a:r>
              <a:rPr lang="en-US" altLang="ja-JP" sz="1600" dirty="0"/>
              <a:t>Lack of tracking study due to limited electronics. </a:t>
            </a:r>
            <a:endParaRPr lang="ja-JP" altLang="en-US" sz="1600" dirty="0"/>
          </a:p>
        </p:txBody>
      </p:sp>
      <p:sp>
        <p:nvSpPr>
          <p:cNvPr id="30" name="矢印: 右 29">
            <a:extLst>
              <a:ext uri="{FF2B5EF4-FFF2-40B4-BE49-F238E27FC236}">
                <a16:creationId xmlns:a16="http://schemas.microsoft.com/office/drawing/2014/main" id="{DFDDC03C-5AAB-4503-A169-B86CA4454C2F}"/>
              </a:ext>
            </a:extLst>
          </p:cNvPr>
          <p:cNvSpPr/>
          <p:nvPr/>
        </p:nvSpPr>
        <p:spPr>
          <a:xfrm>
            <a:off x="6014032" y="3325910"/>
            <a:ext cx="283029" cy="228600"/>
          </a:xfrm>
          <a:prstGeom prst="rightArrow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654E76-281B-41C2-805B-6D6070B439BC}"/>
              </a:ext>
            </a:extLst>
          </p:cNvPr>
          <p:cNvSpPr txBox="1"/>
          <p:nvPr/>
        </p:nvSpPr>
        <p:spPr>
          <a:xfrm>
            <a:off x="6384146" y="3286321"/>
            <a:ext cx="2795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solidFill>
                  <a:schemeClr val="accent2">
                    <a:lumMod val="75000"/>
                  </a:schemeClr>
                </a:solidFill>
              </a:rPr>
              <a:t>Complete production &amp; deploy </a:t>
            </a:r>
            <a:endParaRPr kumimoji="1" lang="ja-JP" alt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2" name="矢印: 右 31">
            <a:extLst>
              <a:ext uri="{FF2B5EF4-FFF2-40B4-BE49-F238E27FC236}">
                <a16:creationId xmlns:a16="http://schemas.microsoft.com/office/drawing/2014/main" id="{94BC14A0-AAC3-4298-AE64-3E37DBD5E70D}"/>
              </a:ext>
            </a:extLst>
          </p:cNvPr>
          <p:cNvSpPr/>
          <p:nvPr/>
        </p:nvSpPr>
        <p:spPr>
          <a:xfrm>
            <a:off x="6014032" y="4184601"/>
            <a:ext cx="283029" cy="228600"/>
          </a:xfrm>
          <a:prstGeom prst="rightArrow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3F68B242-2BE4-4ED3-904A-1860EE6F6EE3}"/>
              </a:ext>
            </a:extLst>
          </p:cNvPr>
          <p:cNvSpPr txBox="1"/>
          <p:nvPr/>
        </p:nvSpPr>
        <p:spPr>
          <a:xfrm>
            <a:off x="6384146" y="4145012"/>
            <a:ext cx="2384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solidFill>
                  <a:schemeClr val="accent2">
                    <a:lumMod val="75000"/>
                  </a:schemeClr>
                </a:solidFill>
              </a:rPr>
              <a:t>Long-term study in beam.</a:t>
            </a:r>
            <a:endParaRPr kumimoji="1" lang="ja-JP" alt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4" name="矢印: 右 33">
            <a:extLst>
              <a:ext uri="{FF2B5EF4-FFF2-40B4-BE49-F238E27FC236}">
                <a16:creationId xmlns:a16="http://schemas.microsoft.com/office/drawing/2014/main" id="{2B4A1C60-864A-4EDF-9776-86702B7E47D8}"/>
              </a:ext>
            </a:extLst>
          </p:cNvPr>
          <p:cNvSpPr/>
          <p:nvPr/>
        </p:nvSpPr>
        <p:spPr>
          <a:xfrm>
            <a:off x="6014032" y="4597293"/>
            <a:ext cx="283029" cy="228600"/>
          </a:xfrm>
          <a:prstGeom prst="rightArrow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779D4CEF-09F9-438C-B8C1-B23642C6B532}"/>
              </a:ext>
            </a:extLst>
          </p:cNvPr>
          <p:cNvSpPr txBox="1"/>
          <p:nvPr/>
        </p:nvSpPr>
        <p:spPr>
          <a:xfrm>
            <a:off x="6384146" y="4557704"/>
            <a:ext cx="35875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solidFill>
                  <a:schemeClr val="accent2">
                    <a:lumMod val="75000"/>
                  </a:schemeClr>
                </a:solidFill>
              </a:rPr>
              <a:t>New measurement with improved setup.</a:t>
            </a:r>
            <a:endParaRPr kumimoji="1" lang="ja-JP" alt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6" name="矢印: 右 35">
            <a:extLst>
              <a:ext uri="{FF2B5EF4-FFF2-40B4-BE49-F238E27FC236}">
                <a16:creationId xmlns:a16="http://schemas.microsoft.com/office/drawing/2014/main" id="{2B93AFE7-4AAF-45DA-A525-294FF12DEB0D}"/>
              </a:ext>
            </a:extLst>
          </p:cNvPr>
          <p:cNvSpPr/>
          <p:nvPr/>
        </p:nvSpPr>
        <p:spPr>
          <a:xfrm>
            <a:off x="6014032" y="5473161"/>
            <a:ext cx="283029" cy="228600"/>
          </a:xfrm>
          <a:prstGeom prst="rightArrow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42582BE1-0813-487B-84AC-D052A8F6D10B}"/>
              </a:ext>
            </a:extLst>
          </p:cNvPr>
          <p:cNvSpPr txBox="1"/>
          <p:nvPr/>
        </p:nvSpPr>
        <p:spPr>
          <a:xfrm>
            <a:off x="6384146" y="5433572"/>
            <a:ext cx="2331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solidFill>
                  <a:schemeClr val="accent2">
                    <a:lumMod val="75000"/>
                  </a:schemeClr>
                </a:solidFill>
              </a:rPr>
              <a:t>Long-term study in beam.</a:t>
            </a:r>
            <a:endParaRPr kumimoji="1" lang="ja-JP" alt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8" name="矢印: 右 37">
            <a:extLst>
              <a:ext uri="{FF2B5EF4-FFF2-40B4-BE49-F238E27FC236}">
                <a16:creationId xmlns:a16="http://schemas.microsoft.com/office/drawing/2014/main" id="{6D0F132E-5788-4C5A-A591-407E38582C57}"/>
              </a:ext>
            </a:extLst>
          </p:cNvPr>
          <p:cNvSpPr/>
          <p:nvPr/>
        </p:nvSpPr>
        <p:spPr>
          <a:xfrm>
            <a:off x="6014032" y="5832489"/>
            <a:ext cx="283029" cy="228600"/>
          </a:xfrm>
          <a:prstGeom prst="rightArrow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3C941A14-4FF7-4FAE-A419-2529924C1D25}"/>
              </a:ext>
            </a:extLst>
          </p:cNvPr>
          <p:cNvSpPr txBox="1"/>
          <p:nvPr/>
        </p:nvSpPr>
        <p:spPr>
          <a:xfrm>
            <a:off x="6384146" y="5792900"/>
            <a:ext cx="36077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solidFill>
                  <a:schemeClr val="accent2">
                    <a:lumMod val="75000"/>
                  </a:schemeClr>
                </a:solidFill>
              </a:rPr>
              <a:t>Noise investigation under final condition.</a:t>
            </a:r>
            <a:endParaRPr kumimoji="1" lang="ja-JP" alt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963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AE3C574C-4AD3-4D5B-AF18-66710F7CB2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lum bright="4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41" y="9856"/>
            <a:ext cx="9907441" cy="396134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9B6931C-91AB-4323-B15B-F11CD10E3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1064" y="3934608"/>
            <a:ext cx="3082458" cy="823654"/>
          </a:xfrm>
        </p:spPr>
        <p:txBody>
          <a:bodyPr/>
          <a:lstStyle/>
          <a:p>
            <a:r>
              <a:rPr kumimoji="1" lang="en-US" altLang="ja-JP" dirty="0"/>
              <a:t>Electronics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A1D6CE0-1F01-4528-A080-D29B960A4D1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992952" y="4762013"/>
            <a:ext cx="7907766" cy="1937648"/>
          </a:xfrm>
        </p:spPr>
        <p:txBody>
          <a:bodyPr/>
          <a:lstStyle/>
          <a:p>
            <a:pPr algn="ctr">
              <a:spcBef>
                <a:spcPts val="600"/>
              </a:spcBef>
            </a:pPr>
            <a:r>
              <a:rPr lang="en-US" altLang="ja-JP" sz="2000" b="0" dirty="0"/>
              <a:t>M</a:t>
            </a:r>
            <a:r>
              <a:rPr kumimoji="1" lang="en-US" altLang="ja-JP" sz="2000" b="0" dirty="0"/>
              <a:t>ass-production finished &amp; installed in Mar.</a:t>
            </a:r>
            <a:endParaRPr lang="en-US" altLang="ja-JP" sz="2000" b="0" dirty="0"/>
          </a:p>
          <a:p>
            <a:pPr algn="ctr">
              <a:spcBef>
                <a:spcPts val="1200"/>
              </a:spcBef>
            </a:pPr>
            <a:r>
              <a:rPr kumimoji="1" lang="en-US" altLang="ja-JP" sz="2000" b="0" dirty="0">
                <a:latin typeface="Spica Neue P Bold" panose="02000803000000000000" pitchFamily="2" charset="-128"/>
                <a:ea typeface="Spica Neue P Bold" panose="02000803000000000000" pitchFamily="2" charset="-128"/>
              </a:rPr>
              <a:t>DAQ with the full channels in operation</a:t>
            </a:r>
          </a:p>
          <a:p>
            <a:pPr marL="1792288" lvl="1" indent="0">
              <a:buNone/>
            </a:pPr>
            <a:r>
              <a:rPr lang="en-US" altLang="ja-JP" sz="1400" dirty="0"/>
              <a:t>Basically, the system works (debugging ongoing).</a:t>
            </a:r>
          </a:p>
          <a:p>
            <a:pPr marL="1792288" lvl="1" indent="0">
              <a:buNone/>
            </a:pPr>
            <a:r>
              <a:rPr kumimoji="1" lang="en-US" altLang="ja-JP" sz="1400" dirty="0"/>
              <a:t>Stable DAQ at data rate of </a:t>
            </a:r>
            <a:r>
              <a:rPr kumimoji="1" lang="en-US" altLang="ja-JP" sz="1400" dirty="0">
                <a:solidFill>
                  <a:schemeClr val="accent1"/>
                </a:solidFill>
              </a:rPr>
              <a:t>1.5</a:t>
            </a:r>
            <a:r>
              <a:rPr kumimoji="1" lang="en-US" altLang="ja-JP" sz="1400" spc="-200" dirty="0">
                <a:solidFill>
                  <a:schemeClr val="accent1"/>
                </a:solidFill>
              </a:rPr>
              <a:t> </a:t>
            </a:r>
            <a:r>
              <a:rPr kumimoji="1" lang="en-US" altLang="ja-JP" sz="1400" dirty="0">
                <a:solidFill>
                  <a:schemeClr val="accent1"/>
                </a:solidFill>
              </a:rPr>
              <a:t>Gbps</a:t>
            </a:r>
            <a:r>
              <a:rPr kumimoji="1" lang="en-US" altLang="ja-JP" sz="1400" dirty="0"/>
              <a:t>. </a:t>
            </a:r>
            <a:r>
              <a:rPr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~</a:t>
            </a:r>
            <a:r>
              <a:rPr lang="en-US" altLang="ja-JP" sz="1400" dirty="0">
                <a:solidFill>
                  <a:schemeClr val="accent1"/>
                </a:solidFill>
              </a:rPr>
              <a:t>2</a:t>
            </a:r>
            <a:r>
              <a:rPr lang="en-US" altLang="ja-JP" sz="1400" kern="1000" spc="-200" dirty="0">
                <a:solidFill>
                  <a:schemeClr val="accent1"/>
                </a:solidFill>
              </a:rPr>
              <a:t> </a:t>
            </a:r>
            <a:r>
              <a:rPr lang="en-US" altLang="ja-JP" sz="1400" dirty="0">
                <a:solidFill>
                  <a:schemeClr val="accent1"/>
                </a:solidFill>
              </a:rPr>
              <a:t>TB/day</a:t>
            </a:r>
            <a:r>
              <a:rPr lang="en-US" altLang="ja-JP" sz="1400" dirty="0"/>
              <a:t> in storage. </a:t>
            </a:r>
          </a:p>
          <a:p>
            <a:pPr algn="ctr">
              <a:spcBef>
                <a:spcPts val="1200"/>
              </a:spcBef>
            </a:pPr>
            <a:r>
              <a:rPr lang="en-US" altLang="ja-JP" sz="2000" b="0" dirty="0">
                <a:solidFill>
                  <a:schemeClr val="accent1"/>
                </a:solidFill>
              </a:rPr>
              <a:t>Better</a:t>
            </a:r>
            <a:r>
              <a:rPr lang="en-US" altLang="ja-JP" sz="2000" b="0" dirty="0"/>
              <a:t> noise situation for LXe, but </a:t>
            </a:r>
            <a:r>
              <a:rPr lang="en-US" altLang="ja-JP" sz="2000" b="0" dirty="0">
                <a:solidFill>
                  <a:schemeClr val="accent1"/>
                </a:solidFill>
              </a:rPr>
              <a:t>worse</a:t>
            </a:r>
            <a:r>
              <a:rPr lang="en-US" altLang="ja-JP" sz="2000" b="0" dirty="0"/>
              <a:t> for pTC.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D165A95-F885-458B-B017-1F702E57F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CD240-98C7-4229-B02D-F1A2FC1A6D10}" type="datetime4">
              <a:rPr lang="en-US" altLang="ja-JP" smtClean="0"/>
              <a:t>September 17, 2021</a:t>
            </a:fld>
            <a:endParaRPr 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6022FBE-B65A-4D75-A1EB-E2BEB0730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543705B-EA46-48F2-A550-8839A81CC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chemeClr val="accent1">
                    <a:lumMod val="50000"/>
                  </a:schemeClr>
                </a:solidFill>
              </a:rPr>
              <a:pPr/>
              <a:t>8</a:t>
            </a:fld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863EBD6-3E08-4AEE-B293-62D4FA03C26B}"/>
              </a:ext>
            </a:extLst>
          </p:cNvPr>
          <p:cNvSpPr txBox="1"/>
          <p:nvPr/>
        </p:nvSpPr>
        <p:spPr>
          <a:xfrm>
            <a:off x="3819805" y="3596054"/>
            <a:ext cx="2525371" cy="338554"/>
          </a:xfrm>
          <a:prstGeom prst="rect">
            <a:avLst/>
          </a:prstGeom>
          <a:solidFill>
            <a:schemeClr val="tx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>
                <a:solidFill>
                  <a:schemeClr val="bg1"/>
                </a:solidFill>
              </a:rPr>
              <a:t>33 crates, 8500 channels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EA1A9C07-D624-43BC-A017-EB9BCFE971B9}"/>
              </a:ext>
            </a:extLst>
          </p:cNvPr>
          <p:cNvGrpSpPr/>
          <p:nvPr/>
        </p:nvGrpSpPr>
        <p:grpSpPr>
          <a:xfrm>
            <a:off x="2878121" y="3952538"/>
            <a:ext cx="660021" cy="660021"/>
            <a:chOff x="122521" y="2891136"/>
            <a:chExt cx="869383" cy="869383"/>
          </a:xfrm>
        </p:grpSpPr>
        <p:sp>
          <p:nvSpPr>
            <p:cNvPr id="13" name="楕円 12">
              <a:extLst>
                <a:ext uri="{FF2B5EF4-FFF2-40B4-BE49-F238E27FC236}">
                  <a16:creationId xmlns:a16="http://schemas.microsoft.com/office/drawing/2014/main" id="{A6180E61-28F9-4BAB-9F6D-2952E4AC0BC0}"/>
                </a:ext>
              </a:extLst>
            </p:cNvPr>
            <p:cNvSpPr/>
            <p:nvPr/>
          </p:nvSpPr>
          <p:spPr>
            <a:xfrm>
              <a:off x="180555" y="2949170"/>
              <a:ext cx="753315" cy="753315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en-US" altLang="ja-JP" sz="3600" dirty="0"/>
                <a:t>1</a:t>
              </a:r>
              <a:endParaRPr kumimoji="1" lang="ja-JP" altLang="en-US" sz="1800" dirty="0"/>
            </a:p>
          </p:txBody>
        </p:sp>
        <p:sp>
          <p:nvSpPr>
            <p:cNvPr id="14" name="楕円 13">
              <a:extLst>
                <a:ext uri="{FF2B5EF4-FFF2-40B4-BE49-F238E27FC236}">
                  <a16:creationId xmlns:a16="http://schemas.microsoft.com/office/drawing/2014/main" id="{354FF461-15A7-4D51-8224-590FCFF487F3}"/>
                </a:ext>
              </a:extLst>
            </p:cNvPr>
            <p:cNvSpPr/>
            <p:nvPr/>
          </p:nvSpPr>
          <p:spPr>
            <a:xfrm>
              <a:off x="122521" y="2891136"/>
              <a:ext cx="869383" cy="869383"/>
            </a:xfrm>
            <a:prstGeom prst="ellipse">
              <a:avLst/>
            </a:prstGeom>
            <a:noFill/>
            <a:ln w="15875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08422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1C721A78-0F9D-4896-9431-89A42B87A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7537" y="4351715"/>
            <a:ext cx="2649335" cy="2478042"/>
          </a:xfrm>
          <a:prstGeom prst="rect">
            <a:avLst/>
          </a:prstGeom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3D137B0F-C3F9-4C75-B940-F226E1DD6411}"/>
              </a:ext>
            </a:extLst>
          </p:cNvPr>
          <p:cNvGrpSpPr/>
          <p:nvPr/>
        </p:nvGrpSpPr>
        <p:grpSpPr>
          <a:xfrm>
            <a:off x="-1" y="-23926"/>
            <a:ext cx="9983785" cy="4433772"/>
            <a:chOff x="-1" y="-23926"/>
            <a:chExt cx="9983785" cy="4433772"/>
          </a:xfrm>
        </p:grpSpPr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246B3419-E1CA-4EE7-A17E-6C39332B5E76}"/>
                </a:ext>
              </a:extLst>
            </p:cNvPr>
            <p:cNvSpPr/>
            <p:nvPr/>
          </p:nvSpPr>
          <p:spPr>
            <a:xfrm>
              <a:off x="-1" y="-23926"/>
              <a:ext cx="9983785" cy="443377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067B98C6-944D-4120-9788-9412F593FD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862" t="1203" r="652" b="1088"/>
            <a:stretch/>
          </p:blipFill>
          <p:spPr>
            <a:xfrm>
              <a:off x="892387" y="28243"/>
              <a:ext cx="8515674" cy="4238957"/>
            </a:xfrm>
            <a:prstGeom prst="rect">
              <a:avLst/>
            </a:prstGeom>
          </p:spPr>
        </p:pic>
      </p:grp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A18D723-04CC-4F07-8434-DC82ADE47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CD240-98C7-4229-B02D-F1A2FC1A6D10}" type="datetime4">
              <a:rPr lang="en-US" altLang="ja-JP" smtClean="0"/>
              <a:t>September 17, 2021</a:t>
            </a:fld>
            <a:endParaRPr 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174A3A0-ADF7-402D-9EEB-C6253C0E8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47B70D3-D7AB-4164-9A4A-43C2EA5D8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chemeClr val="accent1">
                    <a:alpha val="75000"/>
                  </a:schemeClr>
                </a:solidFill>
              </a:rPr>
              <a:pPr/>
              <a:t>9</a:t>
            </a:fld>
            <a:endParaRPr lang="en-US" dirty="0">
              <a:solidFill>
                <a:schemeClr val="accent1">
                  <a:alpha val="75000"/>
                </a:schemeClr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78AA1BE-26B7-4103-9A50-7AFC5D2F100F}"/>
              </a:ext>
            </a:extLst>
          </p:cNvPr>
          <p:cNvSpPr txBox="1"/>
          <p:nvPr/>
        </p:nvSpPr>
        <p:spPr>
          <a:xfrm>
            <a:off x="6719165" y="6508096"/>
            <a:ext cx="1807549" cy="373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ja-JP" dirty="0"/>
              <a:t>15pT3-6 </a:t>
            </a:r>
            <a:r>
              <a:rPr lang="ja-JP" altLang="en-US" dirty="0"/>
              <a:t>小林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DEE082D-E735-4294-8BBF-82E85C42FDA6}"/>
              </a:ext>
            </a:extLst>
          </p:cNvPr>
          <p:cNvSpPr txBox="1"/>
          <p:nvPr/>
        </p:nvSpPr>
        <p:spPr>
          <a:xfrm>
            <a:off x="2971800" y="4064767"/>
            <a:ext cx="33432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altLang="ja-JP" sz="1800" dirty="0">
                <a:solidFill>
                  <a:schemeClr val="bg1"/>
                </a:solidFill>
              </a:rPr>
              <a:t>4092 MPPCs + 668 PMTs</a:t>
            </a:r>
            <a:endParaRPr kumimoji="1" lang="en-US" altLang="ja-JP" sz="1800" dirty="0">
              <a:solidFill>
                <a:schemeClr val="bg1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68627AF-0C42-44F0-BD73-DEE5B20D795F}"/>
              </a:ext>
            </a:extLst>
          </p:cNvPr>
          <p:cNvSpPr txBox="1"/>
          <p:nvPr/>
        </p:nvSpPr>
        <p:spPr>
          <a:xfrm>
            <a:off x="119213" y="4041164"/>
            <a:ext cx="1612942" cy="307777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solidFill>
                  <a:schemeClr val="bg2"/>
                </a:solidFill>
              </a:rPr>
              <a:t>Not a simulation!</a:t>
            </a:r>
            <a:endParaRPr kumimoji="1" lang="ja-JP" altLang="en-US" sz="1400" dirty="0">
              <a:solidFill>
                <a:schemeClr val="bg2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3E63D52-FE11-478B-B1F6-D7409492CEF8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96005" y="4576745"/>
            <a:ext cx="6123160" cy="206430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ja-JP" sz="2000" b="0" dirty="0"/>
              <a:t>Commissioning with the full electronics done.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ja-JP" sz="2000" b="0" dirty="0"/>
              <a:t>Calibration &amp; monitoring continued.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ja-JP" sz="2000" b="0" dirty="0"/>
              <a:t>Using beam from mid. Aug (~1 month) </a:t>
            </a:r>
          </a:p>
          <a:p>
            <a:pPr lvl="1"/>
            <a:r>
              <a:rPr lang="en-US" altLang="ja-JP" dirty="0"/>
              <a:t>To study the </a:t>
            </a:r>
            <a:r>
              <a:rPr lang="en-US" altLang="ja-JP" dirty="0">
                <a:solidFill>
                  <a:schemeClr val="accent1"/>
                </a:solidFill>
              </a:rPr>
              <a:t>MPPC PDE decrease</a:t>
            </a:r>
            <a:r>
              <a:rPr lang="en-US" altLang="ja-JP" dirty="0"/>
              <a:t>. </a:t>
            </a:r>
          </a:p>
          <a:p>
            <a:pPr lvl="1"/>
            <a:r>
              <a:rPr kumimoji="1" lang="en-US" altLang="ja-JP" dirty="0"/>
              <a:t>Basically, confirmed previous observations (preliminary).</a:t>
            </a:r>
            <a:br>
              <a:rPr kumimoji="1" lang="en-US" altLang="ja-JP" dirty="0"/>
            </a:br>
            <a:r>
              <a:rPr lang="ja-JP" altLang="en-US" dirty="0"/>
              <a:t>→ </a:t>
            </a:r>
            <a:r>
              <a:rPr lang="en-US" altLang="ja-JP" dirty="0"/>
              <a:t>No sign of saturation of the degradation.</a:t>
            </a:r>
            <a:endParaRPr kumimoji="1" lang="en-US" altLang="ja-JP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EA60462-6D8A-4EEC-8F43-9BAF9B35B24E}"/>
              </a:ext>
            </a:extLst>
          </p:cNvPr>
          <p:cNvSpPr txBox="1"/>
          <p:nvPr/>
        </p:nvSpPr>
        <p:spPr>
          <a:xfrm>
            <a:off x="108486" y="3359102"/>
            <a:ext cx="162018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400" dirty="0">
                <a:solidFill>
                  <a:schemeClr val="bg2"/>
                </a:solidFill>
              </a:rPr>
              <a:t>Bad channels:</a:t>
            </a:r>
          </a:p>
          <a:p>
            <a:pPr algn="l"/>
            <a:r>
              <a:rPr kumimoji="1" lang="en-US" altLang="ja-JP" sz="1200" dirty="0">
                <a:solidFill>
                  <a:schemeClr val="bg2"/>
                </a:solidFill>
              </a:rPr>
              <a:t>MPPC 28 </a:t>
            </a:r>
            <a:r>
              <a:rPr kumimoji="1" lang="en-US" altLang="ja-JP" sz="1200" dirty="0" err="1">
                <a:solidFill>
                  <a:schemeClr val="bg2"/>
                </a:solidFill>
              </a:rPr>
              <a:t>ch</a:t>
            </a:r>
            <a:endParaRPr kumimoji="1" lang="en-US" altLang="ja-JP" sz="1200" dirty="0">
              <a:solidFill>
                <a:schemeClr val="bg2"/>
              </a:solidFill>
            </a:endParaRPr>
          </a:p>
          <a:p>
            <a:pPr algn="l"/>
            <a:r>
              <a:rPr kumimoji="1" lang="en-US" altLang="ja-JP" sz="1200" dirty="0">
                <a:solidFill>
                  <a:schemeClr val="bg2"/>
                </a:solidFill>
              </a:rPr>
              <a:t>PMT    27 </a:t>
            </a:r>
            <a:r>
              <a:rPr kumimoji="1" lang="en-US" altLang="ja-JP" sz="1200" dirty="0" err="1">
                <a:solidFill>
                  <a:schemeClr val="bg2"/>
                </a:solidFill>
              </a:rPr>
              <a:t>ch</a:t>
            </a:r>
            <a:endParaRPr kumimoji="1" lang="en-US" altLang="ja-JP" sz="1200" dirty="0">
              <a:solidFill>
                <a:schemeClr val="bg2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8EA4844-AC07-4C0A-B05A-AB4A74F67F2C}"/>
              </a:ext>
            </a:extLst>
          </p:cNvPr>
          <p:cNvSpPr txBox="1"/>
          <p:nvPr/>
        </p:nvSpPr>
        <p:spPr>
          <a:xfrm rot="934837">
            <a:off x="8765907" y="4576605"/>
            <a:ext cx="1198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400" dirty="0">
                <a:solidFill>
                  <a:schemeClr val="accent1"/>
                </a:solidFill>
              </a:rPr>
              <a:t>Preliminary</a:t>
            </a:r>
            <a:endParaRPr kumimoji="1" lang="ja-JP" altLang="en-US" sz="1400" dirty="0">
              <a:solidFill>
                <a:schemeClr val="accent1"/>
              </a:solidFill>
            </a:endParaRPr>
          </a:p>
        </p:txBody>
      </p:sp>
      <p:sp>
        <p:nvSpPr>
          <p:cNvPr id="16" name="タイトル 1">
            <a:extLst>
              <a:ext uri="{FF2B5EF4-FFF2-40B4-BE49-F238E27FC236}">
                <a16:creationId xmlns:a16="http://schemas.microsoft.com/office/drawing/2014/main" id="{270F039E-E9E3-4ACA-9DC4-3A4F477EC6EC}"/>
              </a:ext>
            </a:extLst>
          </p:cNvPr>
          <p:cNvSpPr txBox="1">
            <a:spLocks/>
          </p:cNvSpPr>
          <p:nvPr/>
        </p:nvSpPr>
        <p:spPr>
          <a:xfrm>
            <a:off x="1080036" y="331158"/>
            <a:ext cx="3343275" cy="8236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28196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4300" kern="1200" spc="-95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400" dirty="0">
                <a:ln w="79375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1"/>
                </a:solidFill>
              </a:rPr>
              <a:t>LXe detector</a:t>
            </a:r>
            <a:endParaRPr lang="ja-JP" altLang="en-US" sz="4400" dirty="0">
              <a:ln w="79375">
                <a:solidFill>
                  <a:schemeClr val="tx1">
                    <a:lumMod val="50000"/>
                  </a:schemeClr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8950E7F-DF71-4F49-AB0B-A6C11AF84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36" y="331158"/>
            <a:ext cx="3343275" cy="823654"/>
          </a:xfrm>
        </p:spPr>
        <p:txBody>
          <a:bodyPr/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LXe detector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8EEBAD74-992B-4843-8305-F607358039AF}"/>
              </a:ext>
            </a:extLst>
          </p:cNvPr>
          <p:cNvGrpSpPr/>
          <p:nvPr/>
        </p:nvGrpSpPr>
        <p:grpSpPr>
          <a:xfrm>
            <a:off x="178299" y="359185"/>
            <a:ext cx="660021" cy="660021"/>
            <a:chOff x="122521" y="2891136"/>
            <a:chExt cx="869383" cy="869383"/>
          </a:xfrm>
        </p:grpSpPr>
        <p:sp>
          <p:nvSpPr>
            <p:cNvPr id="20" name="楕円 19">
              <a:extLst>
                <a:ext uri="{FF2B5EF4-FFF2-40B4-BE49-F238E27FC236}">
                  <a16:creationId xmlns:a16="http://schemas.microsoft.com/office/drawing/2014/main" id="{92501494-54CF-464C-99FA-AF0275A1D0FF}"/>
                </a:ext>
              </a:extLst>
            </p:cNvPr>
            <p:cNvSpPr/>
            <p:nvPr/>
          </p:nvSpPr>
          <p:spPr>
            <a:xfrm>
              <a:off x="180555" y="2949170"/>
              <a:ext cx="753315" cy="753315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en-US" altLang="ja-JP" sz="3600" dirty="0"/>
                <a:t>2</a:t>
              </a:r>
              <a:endParaRPr kumimoji="1" lang="ja-JP" altLang="en-US" sz="1800" dirty="0"/>
            </a:p>
          </p:txBody>
        </p:sp>
        <p:sp>
          <p:nvSpPr>
            <p:cNvPr id="21" name="楕円 20">
              <a:extLst>
                <a:ext uri="{FF2B5EF4-FFF2-40B4-BE49-F238E27FC236}">
                  <a16:creationId xmlns:a16="http://schemas.microsoft.com/office/drawing/2014/main" id="{D8BCA526-42C8-4760-84A3-271C0711F5F4}"/>
                </a:ext>
              </a:extLst>
            </p:cNvPr>
            <p:cNvSpPr/>
            <p:nvPr/>
          </p:nvSpPr>
          <p:spPr>
            <a:xfrm>
              <a:off x="122521" y="2891136"/>
              <a:ext cx="869383" cy="869383"/>
            </a:xfrm>
            <a:prstGeom prst="ellipse">
              <a:avLst/>
            </a:prstGeom>
            <a:noFill/>
            <a:ln w="15875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94803472"/>
      </p:ext>
    </p:extLst>
  </p:cSld>
  <p:clrMapOvr>
    <a:masterClrMapping/>
  </p:clrMapOvr>
</p:sld>
</file>

<file path=ppt/theme/theme1.xml><?xml version="1.0" encoding="utf-8"?>
<a:theme xmlns:a="http://schemas.openxmlformats.org/drawingml/2006/main" name="テーマ1">
  <a:themeElements>
    <a:clrScheme name="おすすめ１">
      <a:dk1>
        <a:srgbClr val="3F3F3F"/>
      </a:dk1>
      <a:lt1>
        <a:srgbClr val="FFFFFF"/>
      </a:lt1>
      <a:dk2>
        <a:srgbClr val="595959"/>
      </a:dk2>
      <a:lt2>
        <a:srgbClr val="E7E6E6"/>
      </a:lt2>
      <a:accent1>
        <a:srgbClr val="41B6CA"/>
      </a:accent1>
      <a:accent2>
        <a:srgbClr val="DA6272"/>
      </a:accent2>
      <a:accent3>
        <a:srgbClr val="899D25"/>
      </a:accent3>
      <a:accent4>
        <a:srgbClr val="CE579B"/>
      </a:accent4>
      <a:accent5>
        <a:srgbClr val="ED7D31"/>
      </a:accent5>
      <a:accent6>
        <a:srgbClr val="2BA4D9"/>
      </a:accent6>
      <a:hlink>
        <a:srgbClr val="0563C1"/>
      </a:hlink>
      <a:folHlink>
        <a:srgbClr val="954F72"/>
      </a:folHlink>
    </a:clrScheme>
    <a:fontScheme name="Spica Neue">
      <a:majorFont>
        <a:latin typeface="Spica Neue P Light"/>
        <a:ea typeface="Spica Neue P Light"/>
        <a:cs typeface=""/>
      </a:majorFont>
      <a:minorFont>
        <a:latin typeface="Spica Neue P"/>
        <a:ea typeface="Spica Neue P"/>
        <a:cs typeface=""/>
      </a:minorFont>
    </a:fontScheme>
    <a:fmtScheme name="メトロポリタン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kumimoji="1"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テーマ1" id="{F4217079-4318-4F28-91A6-FEA96D520CF1}" vid="{B09612AC-86F4-41A6-BC9B-E12EDEAD71EC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テーマ1</Template>
  <TotalTime>252127</TotalTime>
  <Words>2032</Words>
  <Application>Microsoft Office PowerPoint</Application>
  <PresentationFormat>A4 210 x 297 mm</PresentationFormat>
  <Paragraphs>433</Paragraphs>
  <Slides>23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23</vt:i4>
      </vt:variant>
    </vt:vector>
  </HeadingPairs>
  <TitlesOfParts>
    <vt:vector size="34" baseType="lpstr">
      <vt:lpstr>Garamond</vt:lpstr>
      <vt:lpstr>Segoe UI Semibold</vt:lpstr>
      <vt:lpstr>Calibri</vt:lpstr>
      <vt:lpstr>Spica Neue P Bold</vt:lpstr>
      <vt:lpstr>Wingdings</vt:lpstr>
      <vt:lpstr>Arial</vt:lpstr>
      <vt:lpstr>Segoe UI</vt:lpstr>
      <vt:lpstr>Cambria Math</vt:lpstr>
      <vt:lpstr>Spica Neue P Light</vt:lpstr>
      <vt:lpstr>Spica Neue P</vt:lpstr>
      <vt:lpstr>テーマ1</vt:lpstr>
      <vt:lpstr>MEG II実験：2021年エンジニアリングランの現状と計画 T The MEG II experiment: status and plan of the 2021 engineering run</vt:lpstr>
      <vt:lpstr>MEG II  in search of μ+ → e+γ</vt:lpstr>
      <vt:lpstr>PowerPoint プレゼンテーション</vt:lpstr>
      <vt:lpstr>Other reasons</vt:lpstr>
      <vt:lpstr>MEG II</vt:lpstr>
      <vt:lpstr>Current status &amp; outstanding issues</vt:lpstr>
      <vt:lpstr>Goal of 2021</vt:lpstr>
      <vt:lpstr>Electronics</vt:lpstr>
      <vt:lpstr>LXe detector</vt:lpstr>
      <vt:lpstr>PowerPoint プレゼンテーション</vt:lpstr>
      <vt:lpstr>Drift chamber</vt:lpstr>
      <vt:lpstr>Conditioning in beam</vt:lpstr>
      <vt:lpstr>Building new drift chamber</vt:lpstr>
      <vt:lpstr>Drift cell configuration</vt:lpstr>
      <vt:lpstr>PowerPoint プレゼンテーション</vt:lpstr>
      <vt:lpstr>Schedule</vt:lpstr>
      <vt:lpstr>Summary</vt:lpstr>
      <vt:lpstr>Dataflow</vt:lpstr>
      <vt:lpstr>Readout electronics</vt:lpstr>
      <vt:lpstr>Readout electronics</vt:lpstr>
      <vt:lpstr>Trigger</vt:lpstr>
      <vt:lpstr>Wire conditioning, aging, &amp; additives</vt:lpstr>
      <vt:lpstr>Low-mass drift chambers</vt:lpstr>
    </vt:vector>
  </TitlesOfParts>
  <Company>icepp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MEG II JPS2021</dc:title>
  <dc:creator>内山雄祐</dc:creator>
  <cp:lastModifiedBy>Uchiyama Yusuke</cp:lastModifiedBy>
  <cp:revision>2040</cp:revision>
  <cp:lastPrinted>2018-07-23T16:16:36Z</cp:lastPrinted>
  <dcterms:created xsi:type="dcterms:W3CDTF">2013-04-26T20:45:47Z</dcterms:created>
  <dcterms:modified xsi:type="dcterms:W3CDTF">2021-09-17T05:54:36Z</dcterms:modified>
  <cp:contentStatus>最終版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