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6" r:id="rId5"/>
    <p:sldId id="259" r:id="rId6"/>
    <p:sldId id="264" r:id="rId7"/>
    <p:sldId id="278" r:id="rId8"/>
    <p:sldId id="258" r:id="rId9"/>
    <p:sldId id="280" r:id="rId10"/>
    <p:sldId id="279" r:id="rId11"/>
    <p:sldId id="265" r:id="rId12"/>
    <p:sldId id="269" r:id="rId13"/>
    <p:sldId id="268" r:id="rId14"/>
    <p:sldId id="271" r:id="rId15"/>
    <p:sldId id="294" r:id="rId16"/>
    <p:sldId id="291" r:id="rId17"/>
    <p:sldId id="292" r:id="rId18"/>
    <p:sldId id="275" r:id="rId19"/>
    <p:sldId id="290" r:id="rId20"/>
    <p:sldId id="272" r:id="rId21"/>
    <p:sldId id="273" r:id="rId22"/>
    <p:sldId id="274" r:id="rId23"/>
    <p:sldId id="276" r:id="rId24"/>
    <p:sldId id="277" r:id="rId25"/>
    <p:sldId id="281" r:id="rId26"/>
    <p:sldId id="295" r:id="rId27"/>
    <p:sldId id="286" r:id="rId28"/>
    <p:sldId id="288" r:id="rId29"/>
    <p:sldId id="287" r:id="rId30"/>
    <p:sldId id="285" r:id="rId31"/>
    <p:sldId id="283" r:id="rId32"/>
    <p:sldId id="284" r:id="rId33"/>
    <p:sldId id="289" r:id="rId34"/>
    <p:sldId id="293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64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4" name="フリーフォーム 13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5" name="フリーフォーム 14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フリーフォーム 15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9526" y="5715017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A98C77-EA13-4DB0-AB75-79B4596A9AFF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ー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98D84-151C-49AF-AFA0-88094993CEE2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 rot="5400000">
            <a:off x="3306482" y="2907281"/>
            <a:ext cx="6855280" cy="1038095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-142908" y="0"/>
            <a:ext cx="7072362" cy="6858000"/>
          </a:xfrm>
          <a:prstGeom prst="rect">
            <a:avLst/>
          </a:prstGeom>
          <a:gradFill>
            <a:gsLst>
              <a:gs pos="93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43768" y="274640"/>
            <a:ext cx="1543032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590075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B91F-0997-4833-91D7-562E6AB1AB54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0B27-C28C-416B-A283-1829AD8BA39F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 flipV="1">
            <a:off x="9526" y="4295805"/>
            <a:ext cx="9134475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2" name="フリーフォーム 11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4" name="正方形/長方形 13"/>
          <p:cNvSpPr/>
          <p:nvPr/>
        </p:nvSpPr>
        <p:spPr bwMode="auto">
          <a:xfrm flipV="1">
            <a:off x="0" y="-24"/>
            <a:ext cx="9144000" cy="514346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5286388"/>
            <a:ext cx="7772400" cy="80805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3286124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9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2">
                    <a:tint val="90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2">
                    <a:tint val="9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2">
                    <a:tint val="90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479D90-2626-45C7-BD61-2DEC8D565F62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F8B2E-E0D5-4AFA-AC3E-5FA901EE17D0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85B3-EEA7-475D-9D46-76F0CA075EC8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D6225-04DE-4A49-811D-286AD3300379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133D6-9481-499A-8B4F-1BCC37BF7849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8258202" cy="798496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1571613"/>
            <a:ext cx="5111750" cy="45545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571613"/>
            <a:ext cx="3008313" cy="4554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E4792-9C6E-4BB1-B857-604CC409FF4A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0" name="フリーフォーム 9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48"/>
            <a:ext cx="9144000" cy="14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正方形/長方形 14"/>
          <p:cNvSpPr/>
          <p:nvPr/>
        </p:nvSpPr>
        <p:spPr bwMode="auto">
          <a:xfrm>
            <a:off x="0" y="3857628"/>
            <a:ext cx="9144000" cy="300037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gradFill>
                  <a:gsLst>
                    <a:gs pos="20000">
                      <a:schemeClr val="accent4"/>
                    </a:gs>
                    <a:gs pos="100000">
                      <a:schemeClr val="bg2"/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76200" cap="sq">
            <a:solidFill>
              <a:srgbClr val="FFFFFF"/>
            </a:solidFill>
            <a:miter lim="800000"/>
          </a:ln>
          <a:effectLst>
            <a:outerShdw blurRad="76200" dist="76200" dir="27000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6EBE-C06E-4F04-BCF0-B76B409899BF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フリーフォーム 14"/>
          <p:cNvSpPr>
            <a:spLocks/>
          </p:cNvSpPr>
          <p:nvPr/>
        </p:nvSpPr>
        <p:spPr bwMode="auto">
          <a:xfrm>
            <a:off x="2" y="714356"/>
            <a:ext cx="9143999" cy="1133459"/>
          </a:xfrm>
          <a:custGeom>
            <a:avLst/>
            <a:gdLst/>
            <a:ahLst/>
            <a:cxnLst>
              <a:cxn ang="0">
                <a:pos x="5407" y="367"/>
              </a:cxn>
              <a:cxn ang="0">
                <a:pos x="3948" y="348"/>
              </a:cxn>
              <a:cxn ang="0">
                <a:pos x="4719" y="566"/>
              </a:cxn>
              <a:cxn ang="0">
                <a:pos x="5452" y="560"/>
              </a:cxn>
              <a:cxn ang="0">
                <a:pos x="3864" y="341"/>
              </a:cxn>
              <a:cxn ang="0">
                <a:pos x="3735" y="335"/>
              </a:cxn>
              <a:cxn ang="0">
                <a:pos x="5220" y="296"/>
              </a:cxn>
              <a:cxn ang="0">
                <a:pos x="4873" y="142"/>
              </a:cxn>
              <a:cxn ang="0">
                <a:pos x="3465" y="405"/>
              </a:cxn>
              <a:cxn ang="0">
                <a:pos x="4494" y="566"/>
              </a:cxn>
              <a:cxn ang="0">
                <a:pos x="4481" y="354"/>
              </a:cxn>
              <a:cxn ang="0">
                <a:pos x="3176" y="476"/>
              </a:cxn>
              <a:cxn ang="0">
                <a:pos x="3408" y="457"/>
              </a:cxn>
              <a:cxn ang="0">
                <a:pos x="4526" y="618"/>
              </a:cxn>
              <a:cxn ang="0">
                <a:pos x="4070" y="560"/>
              </a:cxn>
              <a:cxn ang="0">
                <a:pos x="2469" y="592"/>
              </a:cxn>
              <a:cxn ang="0">
                <a:pos x="2880" y="521"/>
              </a:cxn>
              <a:cxn ang="0">
                <a:pos x="1453" y="618"/>
              </a:cxn>
              <a:cxn ang="0">
                <a:pos x="2610" y="585"/>
              </a:cxn>
              <a:cxn ang="0">
                <a:pos x="4738" y="457"/>
              </a:cxn>
              <a:cxn ang="0">
                <a:pos x="5085" y="508"/>
              </a:cxn>
              <a:cxn ang="0">
                <a:pos x="4500" y="431"/>
              </a:cxn>
              <a:cxn ang="0">
                <a:pos x="3093" y="560"/>
              </a:cxn>
              <a:cxn ang="0">
                <a:pos x="3607" y="592"/>
              </a:cxn>
              <a:cxn ang="0">
                <a:pos x="4880" y="547"/>
              </a:cxn>
              <a:cxn ang="0">
                <a:pos x="2983" y="502"/>
              </a:cxn>
              <a:cxn ang="0">
                <a:pos x="4635" y="444"/>
              </a:cxn>
              <a:cxn ang="0">
                <a:pos x="5433" y="495"/>
              </a:cxn>
              <a:cxn ang="0">
                <a:pos x="1511" y="65"/>
              </a:cxn>
              <a:cxn ang="0">
                <a:pos x="515" y="521"/>
              </a:cxn>
              <a:cxn ang="0">
                <a:pos x="875" y="328"/>
              </a:cxn>
              <a:cxn ang="0">
                <a:pos x="566" y="193"/>
              </a:cxn>
              <a:cxn ang="0">
                <a:pos x="225" y="380"/>
              </a:cxn>
              <a:cxn ang="0">
                <a:pos x="65" y="219"/>
              </a:cxn>
              <a:cxn ang="0">
                <a:pos x="296" y="521"/>
              </a:cxn>
              <a:cxn ang="0">
                <a:pos x="110" y="515"/>
              </a:cxn>
              <a:cxn ang="0">
                <a:pos x="515" y="598"/>
              </a:cxn>
              <a:cxn ang="0">
                <a:pos x="187" y="380"/>
              </a:cxn>
              <a:cxn ang="0">
                <a:pos x="1428" y="168"/>
              </a:cxn>
              <a:cxn ang="0">
                <a:pos x="5433" y="495"/>
              </a:cxn>
              <a:cxn ang="0">
                <a:pos x="1852" y="489"/>
              </a:cxn>
              <a:cxn ang="0">
                <a:pos x="1543" y="412"/>
              </a:cxn>
              <a:cxn ang="0">
                <a:pos x="933" y="335"/>
              </a:cxn>
              <a:cxn ang="0">
                <a:pos x="547" y="309"/>
              </a:cxn>
              <a:cxn ang="0">
                <a:pos x="495" y="438"/>
              </a:cxn>
              <a:cxn ang="0">
                <a:pos x="1119" y="579"/>
              </a:cxn>
              <a:cxn ang="0">
                <a:pos x="1781" y="592"/>
              </a:cxn>
              <a:cxn ang="0">
                <a:pos x="798" y="470"/>
              </a:cxn>
              <a:cxn ang="0">
                <a:pos x="1350" y="598"/>
              </a:cxn>
              <a:cxn ang="0">
                <a:pos x="296" y="39"/>
              </a:cxn>
              <a:cxn ang="0">
                <a:pos x="2347" y="335"/>
              </a:cxn>
              <a:cxn ang="0">
                <a:pos x="2520" y="399"/>
              </a:cxn>
              <a:cxn ang="0">
                <a:pos x="2019" y="450"/>
              </a:cxn>
              <a:cxn ang="0">
                <a:pos x="2733" y="431"/>
              </a:cxn>
              <a:cxn ang="0">
                <a:pos x="2373" y="425"/>
              </a:cxn>
              <a:cxn ang="0">
                <a:pos x="3292" y="341"/>
              </a:cxn>
              <a:cxn ang="0">
                <a:pos x="3459" y="328"/>
              </a:cxn>
              <a:cxn ang="0">
                <a:pos x="5433" y="495"/>
              </a:cxn>
              <a:cxn ang="0">
                <a:pos x="1755" y="335"/>
              </a:cxn>
              <a:cxn ang="0">
                <a:pos x="1646" y="238"/>
              </a:cxn>
              <a:cxn ang="0">
                <a:pos x="3093" y="219"/>
              </a:cxn>
              <a:cxn ang="0">
                <a:pos x="1903" y="348"/>
              </a:cxn>
              <a:cxn ang="0">
                <a:pos x="2520" y="213"/>
              </a:cxn>
            </a:cxnLst>
            <a:rect l="0" t="0" r="0" b="0"/>
            <a:pathLst>
              <a:path w="5754" h="618">
                <a:moveTo>
                  <a:pt x="5433" y="495"/>
                </a:moveTo>
                <a:lnTo>
                  <a:pt x="5433" y="489"/>
                </a:lnTo>
                <a:lnTo>
                  <a:pt x="5426" y="489"/>
                </a:lnTo>
                <a:lnTo>
                  <a:pt x="5420" y="495"/>
                </a:lnTo>
                <a:lnTo>
                  <a:pt x="5426" y="495"/>
                </a:lnTo>
                <a:lnTo>
                  <a:pt x="5433" y="495"/>
                </a:lnTo>
                <a:lnTo>
                  <a:pt x="5510" y="470"/>
                </a:lnTo>
                <a:lnTo>
                  <a:pt x="5510" y="457"/>
                </a:lnTo>
                <a:lnTo>
                  <a:pt x="5484" y="457"/>
                </a:lnTo>
                <a:lnTo>
                  <a:pt x="5484" y="470"/>
                </a:lnTo>
                <a:lnTo>
                  <a:pt x="5490" y="476"/>
                </a:lnTo>
                <a:lnTo>
                  <a:pt x="5510" y="470"/>
                </a:lnTo>
                <a:lnTo>
                  <a:pt x="5433" y="495"/>
                </a:lnTo>
                <a:lnTo>
                  <a:pt x="5542" y="470"/>
                </a:lnTo>
                <a:lnTo>
                  <a:pt x="5535" y="470"/>
                </a:lnTo>
                <a:lnTo>
                  <a:pt x="5529" y="476"/>
                </a:lnTo>
                <a:lnTo>
                  <a:pt x="5529" y="483"/>
                </a:lnTo>
                <a:lnTo>
                  <a:pt x="5542" y="470"/>
                </a:lnTo>
                <a:lnTo>
                  <a:pt x="5433" y="495"/>
                </a:lnTo>
                <a:lnTo>
                  <a:pt x="5523" y="270"/>
                </a:lnTo>
                <a:lnTo>
                  <a:pt x="5523" y="277"/>
                </a:lnTo>
                <a:lnTo>
                  <a:pt x="5529" y="283"/>
                </a:lnTo>
                <a:lnTo>
                  <a:pt x="5542" y="283"/>
                </a:lnTo>
                <a:lnTo>
                  <a:pt x="5535" y="270"/>
                </a:lnTo>
                <a:lnTo>
                  <a:pt x="5523" y="270"/>
                </a:lnTo>
                <a:lnTo>
                  <a:pt x="5433" y="495"/>
                </a:lnTo>
                <a:lnTo>
                  <a:pt x="5670" y="348"/>
                </a:lnTo>
                <a:lnTo>
                  <a:pt x="5645" y="354"/>
                </a:lnTo>
                <a:lnTo>
                  <a:pt x="5625" y="354"/>
                </a:lnTo>
                <a:lnTo>
                  <a:pt x="5600" y="373"/>
                </a:lnTo>
                <a:lnTo>
                  <a:pt x="5593" y="373"/>
                </a:lnTo>
                <a:lnTo>
                  <a:pt x="5587" y="367"/>
                </a:lnTo>
                <a:lnTo>
                  <a:pt x="5587" y="354"/>
                </a:lnTo>
                <a:lnTo>
                  <a:pt x="5593" y="354"/>
                </a:lnTo>
                <a:lnTo>
                  <a:pt x="5600" y="354"/>
                </a:lnTo>
                <a:lnTo>
                  <a:pt x="5580" y="348"/>
                </a:lnTo>
                <a:lnTo>
                  <a:pt x="5568" y="341"/>
                </a:lnTo>
                <a:lnTo>
                  <a:pt x="5754" y="264"/>
                </a:lnTo>
                <a:lnTo>
                  <a:pt x="5555" y="335"/>
                </a:lnTo>
                <a:lnTo>
                  <a:pt x="5535" y="315"/>
                </a:lnTo>
                <a:lnTo>
                  <a:pt x="5510" y="309"/>
                </a:lnTo>
                <a:lnTo>
                  <a:pt x="5478" y="309"/>
                </a:lnTo>
                <a:lnTo>
                  <a:pt x="5465" y="309"/>
                </a:lnTo>
                <a:lnTo>
                  <a:pt x="5433" y="303"/>
                </a:lnTo>
                <a:lnTo>
                  <a:pt x="5426" y="303"/>
                </a:lnTo>
                <a:lnTo>
                  <a:pt x="5426" y="309"/>
                </a:lnTo>
                <a:lnTo>
                  <a:pt x="5439" y="309"/>
                </a:lnTo>
                <a:lnTo>
                  <a:pt x="5484" y="315"/>
                </a:lnTo>
                <a:lnTo>
                  <a:pt x="5529" y="328"/>
                </a:lnTo>
                <a:lnTo>
                  <a:pt x="5535" y="335"/>
                </a:lnTo>
                <a:lnTo>
                  <a:pt x="5535" y="341"/>
                </a:lnTo>
                <a:lnTo>
                  <a:pt x="5529" y="348"/>
                </a:lnTo>
                <a:lnTo>
                  <a:pt x="5523" y="348"/>
                </a:lnTo>
                <a:lnTo>
                  <a:pt x="5510" y="348"/>
                </a:lnTo>
                <a:lnTo>
                  <a:pt x="5484" y="348"/>
                </a:lnTo>
                <a:lnTo>
                  <a:pt x="5445" y="354"/>
                </a:lnTo>
                <a:lnTo>
                  <a:pt x="5407" y="367"/>
                </a:lnTo>
                <a:lnTo>
                  <a:pt x="5368" y="380"/>
                </a:lnTo>
                <a:lnTo>
                  <a:pt x="5317" y="405"/>
                </a:lnTo>
                <a:lnTo>
                  <a:pt x="5310" y="412"/>
                </a:lnTo>
                <a:lnTo>
                  <a:pt x="5310" y="418"/>
                </a:lnTo>
                <a:lnTo>
                  <a:pt x="5317" y="418"/>
                </a:lnTo>
                <a:lnTo>
                  <a:pt x="5310" y="425"/>
                </a:lnTo>
                <a:lnTo>
                  <a:pt x="5291" y="431"/>
                </a:lnTo>
                <a:lnTo>
                  <a:pt x="5291" y="438"/>
                </a:lnTo>
                <a:lnTo>
                  <a:pt x="5304" y="438"/>
                </a:lnTo>
                <a:lnTo>
                  <a:pt x="5323" y="431"/>
                </a:lnTo>
                <a:lnTo>
                  <a:pt x="5349" y="418"/>
                </a:lnTo>
                <a:lnTo>
                  <a:pt x="5375" y="405"/>
                </a:lnTo>
                <a:lnTo>
                  <a:pt x="5439" y="386"/>
                </a:lnTo>
                <a:lnTo>
                  <a:pt x="5471" y="380"/>
                </a:lnTo>
                <a:lnTo>
                  <a:pt x="5490" y="380"/>
                </a:lnTo>
                <a:lnTo>
                  <a:pt x="5529" y="386"/>
                </a:lnTo>
                <a:lnTo>
                  <a:pt x="5587" y="399"/>
                </a:lnTo>
                <a:lnTo>
                  <a:pt x="5638" y="412"/>
                </a:lnTo>
                <a:lnTo>
                  <a:pt x="5664" y="425"/>
                </a:lnTo>
                <a:lnTo>
                  <a:pt x="5658" y="412"/>
                </a:lnTo>
                <a:lnTo>
                  <a:pt x="5645" y="405"/>
                </a:lnTo>
                <a:lnTo>
                  <a:pt x="5664" y="393"/>
                </a:lnTo>
                <a:lnTo>
                  <a:pt x="5664" y="386"/>
                </a:lnTo>
                <a:lnTo>
                  <a:pt x="5658" y="386"/>
                </a:lnTo>
                <a:lnTo>
                  <a:pt x="5651" y="380"/>
                </a:lnTo>
                <a:lnTo>
                  <a:pt x="5670" y="380"/>
                </a:lnTo>
                <a:lnTo>
                  <a:pt x="5664" y="373"/>
                </a:lnTo>
                <a:lnTo>
                  <a:pt x="5670" y="367"/>
                </a:lnTo>
                <a:lnTo>
                  <a:pt x="5703" y="341"/>
                </a:lnTo>
                <a:lnTo>
                  <a:pt x="5754" y="328"/>
                </a:lnTo>
                <a:lnTo>
                  <a:pt x="5754" y="315"/>
                </a:lnTo>
                <a:lnTo>
                  <a:pt x="5715" y="328"/>
                </a:lnTo>
                <a:lnTo>
                  <a:pt x="5670" y="348"/>
                </a:lnTo>
                <a:lnTo>
                  <a:pt x="5433" y="495"/>
                </a:lnTo>
                <a:lnTo>
                  <a:pt x="5465" y="367"/>
                </a:lnTo>
                <a:lnTo>
                  <a:pt x="5445" y="380"/>
                </a:lnTo>
                <a:lnTo>
                  <a:pt x="5439" y="380"/>
                </a:lnTo>
                <a:lnTo>
                  <a:pt x="5439" y="373"/>
                </a:lnTo>
                <a:lnTo>
                  <a:pt x="5445" y="354"/>
                </a:lnTo>
                <a:lnTo>
                  <a:pt x="5458" y="354"/>
                </a:lnTo>
                <a:lnTo>
                  <a:pt x="5471" y="354"/>
                </a:lnTo>
                <a:lnTo>
                  <a:pt x="5465" y="367"/>
                </a:lnTo>
                <a:lnTo>
                  <a:pt x="5433" y="495"/>
                </a:lnTo>
                <a:lnTo>
                  <a:pt x="3877" y="348"/>
                </a:lnTo>
                <a:lnTo>
                  <a:pt x="3896" y="348"/>
                </a:lnTo>
                <a:lnTo>
                  <a:pt x="3909" y="354"/>
                </a:lnTo>
                <a:lnTo>
                  <a:pt x="3922" y="354"/>
                </a:lnTo>
                <a:lnTo>
                  <a:pt x="3922" y="367"/>
                </a:lnTo>
                <a:lnTo>
                  <a:pt x="3928" y="367"/>
                </a:lnTo>
                <a:lnTo>
                  <a:pt x="3941" y="367"/>
                </a:lnTo>
                <a:lnTo>
                  <a:pt x="3941" y="354"/>
                </a:lnTo>
                <a:lnTo>
                  <a:pt x="3941" y="367"/>
                </a:lnTo>
                <a:lnTo>
                  <a:pt x="3948" y="373"/>
                </a:lnTo>
                <a:lnTo>
                  <a:pt x="3967" y="354"/>
                </a:lnTo>
                <a:lnTo>
                  <a:pt x="3954" y="354"/>
                </a:lnTo>
                <a:lnTo>
                  <a:pt x="3948" y="354"/>
                </a:lnTo>
                <a:lnTo>
                  <a:pt x="3948" y="348"/>
                </a:lnTo>
                <a:lnTo>
                  <a:pt x="3941" y="348"/>
                </a:lnTo>
                <a:lnTo>
                  <a:pt x="3928" y="348"/>
                </a:lnTo>
                <a:lnTo>
                  <a:pt x="3922" y="348"/>
                </a:lnTo>
                <a:lnTo>
                  <a:pt x="3915" y="341"/>
                </a:lnTo>
                <a:lnTo>
                  <a:pt x="3903" y="348"/>
                </a:lnTo>
                <a:lnTo>
                  <a:pt x="3903" y="341"/>
                </a:lnTo>
                <a:lnTo>
                  <a:pt x="3896" y="335"/>
                </a:lnTo>
                <a:lnTo>
                  <a:pt x="3883" y="341"/>
                </a:lnTo>
                <a:lnTo>
                  <a:pt x="3877" y="341"/>
                </a:lnTo>
                <a:lnTo>
                  <a:pt x="3877" y="348"/>
                </a:lnTo>
                <a:lnTo>
                  <a:pt x="5433" y="495"/>
                </a:lnTo>
                <a:lnTo>
                  <a:pt x="4095" y="341"/>
                </a:lnTo>
                <a:lnTo>
                  <a:pt x="4095" y="348"/>
                </a:lnTo>
                <a:lnTo>
                  <a:pt x="4102" y="335"/>
                </a:lnTo>
                <a:lnTo>
                  <a:pt x="4095" y="335"/>
                </a:lnTo>
                <a:lnTo>
                  <a:pt x="4095" y="341"/>
                </a:lnTo>
                <a:lnTo>
                  <a:pt x="5433" y="495"/>
                </a:lnTo>
                <a:lnTo>
                  <a:pt x="5413" y="502"/>
                </a:lnTo>
                <a:lnTo>
                  <a:pt x="5394" y="502"/>
                </a:lnTo>
                <a:lnTo>
                  <a:pt x="5413" y="508"/>
                </a:lnTo>
                <a:lnTo>
                  <a:pt x="5413" y="502"/>
                </a:lnTo>
                <a:lnTo>
                  <a:pt x="5433" y="495"/>
                </a:lnTo>
                <a:lnTo>
                  <a:pt x="5722" y="618"/>
                </a:lnTo>
                <a:lnTo>
                  <a:pt x="5754" y="605"/>
                </a:lnTo>
                <a:lnTo>
                  <a:pt x="5754" y="560"/>
                </a:lnTo>
                <a:lnTo>
                  <a:pt x="5625" y="618"/>
                </a:lnTo>
                <a:lnTo>
                  <a:pt x="5722" y="618"/>
                </a:lnTo>
                <a:lnTo>
                  <a:pt x="5433" y="495"/>
                </a:lnTo>
                <a:lnTo>
                  <a:pt x="3832" y="219"/>
                </a:lnTo>
                <a:lnTo>
                  <a:pt x="3819" y="219"/>
                </a:lnTo>
                <a:lnTo>
                  <a:pt x="3825" y="225"/>
                </a:lnTo>
                <a:lnTo>
                  <a:pt x="3832" y="219"/>
                </a:lnTo>
                <a:lnTo>
                  <a:pt x="5433" y="495"/>
                </a:lnTo>
                <a:lnTo>
                  <a:pt x="4822" y="476"/>
                </a:lnTo>
                <a:lnTo>
                  <a:pt x="4828" y="476"/>
                </a:lnTo>
                <a:lnTo>
                  <a:pt x="4828" y="470"/>
                </a:lnTo>
                <a:lnTo>
                  <a:pt x="4822" y="470"/>
                </a:lnTo>
                <a:lnTo>
                  <a:pt x="4809" y="470"/>
                </a:lnTo>
                <a:lnTo>
                  <a:pt x="4803" y="470"/>
                </a:lnTo>
                <a:lnTo>
                  <a:pt x="4803" y="476"/>
                </a:lnTo>
                <a:lnTo>
                  <a:pt x="4809" y="476"/>
                </a:lnTo>
                <a:lnTo>
                  <a:pt x="4822" y="476"/>
                </a:lnTo>
                <a:lnTo>
                  <a:pt x="5433" y="495"/>
                </a:lnTo>
                <a:lnTo>
                  <a:pt x="3787" y="322"/>
                </a:lnTo>
                <a:lnTo>
                  <a:pt x="3793" y="328"/>
                </a:lnTo>
                <a:lnTo>
                  <a:pt x="3800" y="328"/>
                </a:lnTo>
                <a:lnTo>
                  <a:pt x="3800" y="315"/>
                </a:lnTo>
                <a:lnTo>
                  <a:pt x="3793" y="315"/>
                </a:lnTo>
                <a:lnTo>
                  <a:pt x="3787" y="315"/>
                </a:lnTo>
                <a:lnTo>
                  <a:pt x="3787" y="322"/>
                </a:lnTo>
                <a:lnTo>
                  <a:pt x="5433" y="495"/>
                </a:lnTo>
                <a:lnTo>
                  <a:pt x="4713" y="560"/>
                </a:lnTo>
                <a:lnTo>
                  <a:pt x="4693" y="560"/>
                </a:lnTo>
                <a:lnTo>
                  <a:pt x="4674" y="560"/>
                </a:lnTo>
                <a:lnTo>
                  <a:pt x="4674" y="579"/>
                </a:lnTo>
                <a:lnTo>
                  <a:pt x="4693" y="579"/>
                </a:lnTo>
                <a:lnTo>
                  <a:pt x="4719" y="566"/>
                </a:lnTo>
                <a:lnTo>
                  <a:pt x="4745" y="566"/>
                </a:lnTo>
                <a:lnTo>
                  <a:pt x="4751" y="566"/>
                </a:lnTo>
                <a:lnTo>
                  <a:pt x="4758" y="560"/>
                </a:lnTo>
                <a:lnTo>
                  <a:pt x="4732" y="560"/>
                </a:lnTo>
                <a:lnTo>
                  <a:pt x="4713" y="560"/>
                </a:lnTo>
                <a:lnTo>
                  <a:pt x="5433" y="495"/>
                </a:lnTo>
                <a:lnTo>
                  <a:pt x="5715" y="470"/>
                </a:lnTo>
                <a:lnTo>
                  <a:pt x="5696" y="470"/>
                </a:lnTo>
                <a:lnTo>
                  <a:pt x="5690" y="470"/>
                </a:lnTo>
                <a:lnTo>
                  <a:pt x="5677" y="470"/>
                </a:lnTo>
                <a:lnTo>
                  <a:pt x="5638" y="483"/>
                </a:lnTo>
                <a:lnTo>
                  <a:pt x="5587" y="495"/>
                </a:lnTo>
                <a:lnTo>
                  <a:pt x="5561" y="508"/>
                </a:lnTo>
                <a:lnTo>
                  <a:pt x="5548" y="502"/>
                </a:lnTo>
                <a:lnTo>
                  <a:pt x="5529" y="508"/>
                </a:lnTo>
                <a:lnTo>
                  <a:pt x="5478" y="508"/>
                </a:lnTo>
                <a:lnTo>
                  <a:pt x="5452" y="515"/>
                </a:lnTo>
                <a:lnTo>
                  <a:pt x="5433" y="521"/>
                </a:lnTo>
                <a:lnTo>
                  <a:pt x="5394" y="521"/>
                </a:lnTo>
                <a:lnTo>
                  <a:pt x="5381" y="534"/>
                </a:lnTo>
                <a:lnTo>
                  <a:pt x="5355" y="540"/>
                </a:lnTo>
                <a:lnTo>
                  <a:pt x="5330" y="553"/>
                </a:lnTo>
                <a:lnTo>
                  <a:pt x="5317" y="553"/>
                </a:lnTo>
                <a:lnTo>
                  <a:pt x="5291" y="566"/>
                </a:lnTo>
                <a:lnTo>
                  <a:pt x="5259" y="585"/>
                </a:lnTo>
                <a:lnTo>
                  <a:pt x="5182" y="618"/>
                </a:lnTo>
                <a:lnTo>
                  <a:pt x="5208" y="618"/>
                </a:lnTo>
                <a:lnTo>
                  <a:pt x="5214" y="618"/>
                </a:lnTo>
                <a:lnTo>
                  <a:pt x="5233" y="611"/>
                </a:lnTo>
                <a:lnTo>
                  <a:pt x="5246" y="598"/>
                </a:lnTo>
                <a:lnTo>
                  <a:pt x="5265" y="592"/>
                </a:lnTo>
                <a:lnTo>
                  <a:pt x="5304" y="585"/>
                </a:lnTo>
                <a:lnTo>
                  <a:pt x="5330" y="579"/>
                </a:lnTo>
                <a:lnTo>
                  <a:pt x="5336" y="579"/>
                </a:lnTo>
                <a:lnTo>
                  <a:pt x="5349" y="566"/>
                </a:lnTo>
                <a:lnTo>
                  <a:pt x="5362" y="560"/>
                </a:lnTo>
                <a:lnTo>
                  <a:pt x="5368" y="553"/>
                </a:lnTo>
                <a:lnTo>
                  <a:pt x="5388" y="553"/>
                </a:lnTo>
                <a:lnTo>
                  <a:pt x="5407" y="560"/>
                </a:lnTo>
                <a:lnTo>
                  <a:pt x="5407" y="566"/>
                </a:lnTo>
                <a:lnTo>
                  <a:pt x="5394" y="566"/>
                </a:lnTo>
                <a:lnTo>
                  <a:pt x="5381" y="566"/>
                </a:lnTo>
                <a:lnTo>
                  <a:pt x="5362" y="585"/>
                </a:lnTo>
                <a:lnTo>
                  <a:pt x="5336" y="592"/>
                </a:lnTo>
                <a:lnTo>
                  <a:pt x="5304" y="598"/>
                </a:lnTo>
                <a:lnTo>
                  <a:pt x="5246" y="618"/>
                </a:lnTo>
                <a:lnTo>
                  <a:pt x="5317" y="618"/>
                </a:lnTo>
                <a:lnTo>
                  <a:pt x="5330" y="618"/>
                </a:lnTo>
                <a:lnTo>
                  <a:pt x="5349" y="611"/>
                </a:lnTo>
                <a:lnTo>
                  <a:pt x="5362" y="605"/>
                </a:lnTo>
                <a:lnTo>
                  <a:pt x="5375" y="605"/>
                </a:lnTo>
                <a:lnTo>
                  <a:pt x="5394" y="598"/>
                </a:lnTo>
                <a:lnTo>
                  <a:pt x="5407" y="585"/>
                </a:lnTo>
                <a:lnTo>
                  <a:pt x="5413" y="579"/>
                </a:lnTo>
                <a:lnTo>
                  <a:pt x="5426" y="566"/>
                </a:lnTo>
                <a:lnTo>
                  <a:pt x="5445" y="560"/>
                </a:lnTo>
                <a:lnTo>
                  <a:pt x="5452" y="560"/>
                </a:lnTo>
                <a:lnTo>
                  <a:pt x="5445" y="579"/>
                </a:lnTo>
                <a:lnTo>
                  <a:pt x="5471" y="560"/>
                </a:lnTo>
                <a:lnTo>
                  <a:pt x="5490" y="553"/>
                </a:lnTo>
                <a:lnTo>
                  <a:pt x="5510" y="540"/>
                </a:lnTo>
                <a:lnTo>
                  <a:pt x="5516" y="547"/>
                </a:lnTo>
                <a:lnTo>
                  <a:pt x="5516" y="553"/>
                </a:lnTo>
                <a:lnTo>
                  <a:pt x="5555" y="534"/>
                </a:lnTo>
                <a:lnTo>
                  <a:pt x="5580" y="528"/>
                </a:lnTo>
                <a:lnTo>
                  <a:pt x="5593" y="534"/>
                </a:lnTo>
                <a:lnTo>
                  <a:pt x="5613" y="540"/>
                </a:lnTo>
                <a:lnTo>
                  <a:pt x="5632" y="540"/>
                </a:lnTo>
                <a:lnTo>
                  <a:pt x="5645" y="534"/>
                </a:lnTo>
                <a:lnTo>
                  <a:pt x="5632" y="528"/>
                </a:lnTo>
                <a:lnTo>
                  <a:pt x="5638" y="521"/>
                </a:lnTo>
                <a:lnTo>
                  <a:pt x="5645" y="521"/>
                </a:lnTo>
                <a:lnTo>
                  <a:pt x="5658" y="521"/>
                </a:lnTo>
                <a:lnTo>
                  <a:pt x="5670" y="521"/>
                </a:lnTo>
                <a:lnTo>
                  <a:pt x="5683" y="528"/>
                </a:lnTo>
                <a:lnTo>
                  <a:pt x="5690" y="528"/>
                </a:lnTo>
                <a:lnTo>
                  <a:pt x="5690" y="521"/>
                </a:lnTo>
                <a:lnTo>
                  <a:pt x="5683" y="515"/>
                </a:lnTo>
                <a:lnTo>
                  <a:pt x="5677" y="515"/>
                </a:lnTo>
                <a:lnTo>
                  <a:pt x="5670" y="515"/>
                </a:lnTo>
                <a:lnTo>
                  <a:pt x="5658" y="508"/>
                </a:lnTo>
                <a:lnTo>
                  <a:pt x="5664" y="502"/>
                </a:lnTo>
                <a:lnTo>
                  <a:pt x="5690" y="489"/>
                </a:lnTo>
                <a:lnTo>
                  <a:pt x="5754" y="476"/>
                </a:lnTo>
                <a:lnTo>
                  <a:pt x="5754" y="444"/>
                </a:lnTo>
                <a:lnTo>
                  <a:pt x="5741" y="450"/>
                </a:lnTo>
                <a:lnTo>
                  <a:pt x="5715" y="470"/>
                </a:lnTo>
                <a:lnTo>
                  <a:pt x="5433" y="495"/>
                </a:lnTo>
                <a:lnTo>
                  <a:pt x="5484" y="534"/>
                </a:lnTo>
                <a:lnTo>
                  <a:pt x="5452" y="540"/>
                </a:lnTo>
                <a:lnTo>
                  <a:pt x="5426" y="553"/>
                </a:lnTo>
                <a:lnTo>
                  <a:pt x="5420" y="553"/>
                </a:lnTo>
                <a:lnTo>
                  <a:pt x="5420" y="547"/>
                </a:lnTo>
                <a:lnTo>
                  <a:pt x="5439" y="534"/>
                </a:lnTo>
                <a:lnTo>
                  <a:pt x="5465" y="528"/>
                </a:lnTo>
                <a:lnTo>
                  <a:pt x="5490" y="521"/>
                </a:lnTo>
                <a:lnTo>
                  <a:pt x="5497" y="528"/>
                </a:lnTo>
                <a:lnTo>
                  <a:pt x="5484" y="534"/>
                </a:lnTo>
                <a:lnTo>
                  <a:pt x="5433" y="495"/>
                </a:lnTo>
                <a:lnTo>
                  <a:pt x="4751" y="540"/>
                </a:lnTo>
                <a:lnTo>
                  <a:pt x="4725" y="534"/>
                </a:lnTo>
                <a:lnTo>
                  <a:pt x="4700" y="534"/>
                </a:lnTo>
                <a:lnTo>
                  <a:pt x="4700" y="540"/>
                </a:lnTo>
                <a:lnTo>
                  <a:pt x="4706" y="540"/>
                </a:lnTo>
                <a:lnTo>
                  <a:pt x="4732" y="547"/>
                </a:lnTo>
                <a:lnTo>
                  <a:pt x="4777" y="540"/>
                </a:lnTo>
                <a:lnTo>
                  <a:pt x="4803" y="534"/>
                </a:lnTo>
                <a:lnTo>
                  <a:pt x="4803" y="534"/>
                </a:lnTo>
                <a:lnTo>
                  <a:pt x="4777" y="534"/>
                </a:lnTo>
                <a:lnTo>
                  <a:pt x="4751" y="540"/>
                </a:lnTo>
                <a:lnTo>
                  <a:pt x="5433" y="495"/>
                </a:lnTo>
                <a:lnTo>
                  <a:pt x="3819" y="335"/>
                </a:lnTo>
                <a:lnTo>
                  <a:pt x="3838" y="341"/>
                </a:lnTo>
                <a:lnTo>
                  <a:pt x="3864" y="341"/>
                </a:lnTo>
                <a:lnTo>
                  <a:pt x="3877" y="335"/>
                </a:lnTo>
                <a:lnTo>
                  <a:pt x="3870" y="328"/>
                </a:lnTo>
                <a:lnTo>
                  <a:pt x="3851" y="328"/>
                </a:lnTo>
                <a:lnTo>
                  <a:pt x="3845" y="328"/>
                </a:lnTo>
                <a:lnTo>
                  <a:pt x="3838" y="328"/>
                </a:lnTo>
                <a:lnTo>
                  <a:pt x="3819" y="328"/>
                </a:lnTo>
                <a:lnTo>
                  <a:pt x="3819" y="335"/>
                </a:lnTo>
                <a:lnTo>
                  <a:pt x="5433" y="495"/>
                </a:lnTo>
                <a:lnTo>
                  <a:pt x="3813" y="328"/>
                </a:lnTo>
                <a:lnTo>
                  <a:pt x="3819" y="328"/>
                </a:lnTo>
                <a:lnTo>
                  <a:pt x="3825" y="322"/>
                </a:lnTo>
                <a:lnTo>
                  <a:pt x="3819" y="322"/>
                </a:lnTo>
                <a:lnTo>
                  <a:pt x="3806" y="328"/>
                </a:lnTo>
                <a:lnTo>
                  <a:pt x="3813" y="328"/>
                </a:lnTo>
                <a:lnTo>
                  <a:pt x="5433" y="495"/>
                </a:lnTo>
                <a:lnTo>
                  <a:pt x="3825" y="290"/>
                </a:lnTo>
                <a:lnTo>
                  <a:pt x="3825" y="296"/>
                </a:lnTo>
                <a:lnTo>
                  <a:pt x="3832" y="296"/>
                </a:lnTo>
                <a:lnTo>
                  <a:pt x="3838" y="290"/>
                </a:lnTo>
                <a:lnTo>
                  <a:pt x="3838" y="283"/>
                </a:lnTo>
                <a:lnTo>
                  <a:pt x="3832" y="283"/>
                </a:lnTo>
                <a:lnTo>
                  <a:pt x="3825" y="290"/>
                </a:lnTo>
                <a:lnTo>
                  <a:pt x="5433" y="495"/>
                </a:lnTo>
                <a:lnTo>
                  <a:pt x="5413" y="309"/>
                </a:lnTo>
                <a:lnTo>
                  <a:pt x="5407" y="303"/>
                </a:lnTo>
                <a:lnTo>
                  <a:pt x="5394" y="303"/>
                </a:lnTo>
                <a:lnTo>
                  <a:pt x="5388" y="296"/>
                </a:lnTo>
                <a:lnTo>
                  <a:pt x="5388" y="303"/>
                </a:lnTo>
                <a:lnTo>
                  <a:pt x="5394" y="309"/>
                </a:lnTo>
                <a:lnTo>
                  <a:pt x="5407" y="309"/>
                </a:lnTo>
                <a:lnTo>
                  <a:pt x="5413" y="309"/>
                </a:lnTo>
                <a:lnTo>
                  <a:pt x="5433" y="495"/>
                </a:lnTo>
                <a:lnTo>
                  <a:pt x="5458" y="168"/>
                </a:lnTo>
                <a:lnTo>
                  <a:pt x="5484" y="174"/>
                </a:lnTo>
                <a:lnTo>
                  <a:pt x="5529" y="180"/>
                </a:lnTo>
                <a:lnTo>
                  <a:pt x="5548" y="187"/>
                </a:lnTo>
                <a:lnTo>
                  <a:pt x="5574" y="187"/>
                </a:lnTo>
                <a:lnTo>
                  <a:pt x="5574" y="193"/>
                </a:lnTo>
                <a:lnTo>
                  <a:pt x="5587" y="200"/>
                </a:lnTo>
                <a:lnTo>
                  <a:pt x="5613" y="206"/>
                </a:lnTo>
                <a:lnTo>
                  <a:pt x="5632" y="213"/>
                </a:lnTo>
                <a:lnTo>
                  <a:pt x="5638" y="213"/>
                </a:lnTo>
                <a:lnTo>
                  <a:pt x="5638" y="206"/>
                </a:lnTo>
                <a:lnTo>
                  <a:pt x="5625" y="200"/>
                </a:lnTo>
                <a:lnTo>
                  <a:pt x="5593" y="187"/>
                </a:lnTo>
                <a:lnTo>
                  <a:pt x="5555" y="180"/>
                </a:lnTo>
                <a:lnTo>
                  <a:pt x="5529" y="174"/>
                </a:lnTo>
                <a:lnTo>
                  <a:pt x="5478" y="168"/>
                </a:lnTo>
                <a:lnTo>
                  <a:pt x="5458" y="168"/>
                </a:lnTo>
                <a:lnTo>
                  <a:pt x="5452" y="168"/>
                </a:lnTo>
                <a:lnTo>
                  <a:pt x="5458" y="168"/>
                </a:lnTo>
                <a:lnTo>
                  <a:pt x="5433" y="495"/>
                </a:lnTo>
                <a:lnTo>
                  <a:pt x="3735" y="335"/>
                </a:lnTo>
                <a:lnTo>
                  <a:pt x="3742" y="335"/>
                </a:lnTo>
                <a:lnTo>
                  <a:pt x="3735" y="328"/>
                </a:lnTo>
                <a:lnTo>
                  <a:pt x="3729" y="335"/>
                </a:lnTo>
                <a:lnTo>
                  <a:pt x="3735" y="335"/>
                </a:lnTo>
                <a:lnTo>
                  <a:pt x="5433" y="495"/>
                </a:lnTo>
                <a:lnTo>
                  <a:pt x="3748" y="341"/>
                </a:lnTo>
                <a:lnTo>
                  <a:pt x="3761" y="341"/>
                </a:lnTo>
                <a:lnTo>
                  <a:pt x="3768" y="341"/>
                </a:lnTo>
                <a:lnTo>
                  <a:pt x="3761" y="335"/>
                </a:lnTo>
                <a:lnTo>
                  <a:pt x="3748" y="341"/>
                </a:lnTo>
                <a:lnTo>
                  <a:pt x="5433" y="495"/>
                </a:lnTo>
                <a:lnTo>
                  <a:pt x="3716" y="335"/>
                </a:lnTo>
                <a:lnTo>
                  <a:pt x="3723" y="328"/>
                </a:lnTo>
                <a:lnTo>
                  <a:pt x="3716" y="328"/>
                </a:lnTo>
                <a:lnTo>
                  <a:pt x="3710" y="328"/>
                </a:lnTo>
                <a:lnTo>
                  <a:pt x="3703" y="335"/>
                </a:lnTo>
                <a:lnTo>
                  <a:pt x="3716" y="335"/>
                </a:lnTo>
                <a:lnTo>
                  <a:pt x="5433" y="495"/>
                </a:lnTo>
                <a:lnTo>
                  <a:pt x="3825" y="354"/>
                </a:lnTo>
                <a:lnTo>
                  <a:pt x="3838" y="367"/>
                </a:lnTo>
                <a:lnTo>
                  <a:pt x="3845" y="367"/>
                </a:lnTo>
                <a:lnTo>
                  <a:pt x="3845" y="354"/>
                </a:lnTo>
                <a:lnTo>
                  <a:pt x="3838" y="354"/>
                </a:lnTo>
                <a:lnTo>
                  <a:pt x="3825" y="354"/>
                </a:lnTo>
                <a:lnTo>
                  <a:pt x="5433" y="495"/>
                </a:lnTo>
                <a:lnTo>
                  <a:pt x="4089" y="277"/>
                </a:lnTo>
                <a:lnTo>
                  <a:pt x="4089" y="270"/>
                </a:lnTo>
                <a:lnTo>
                  <a:pt x="4083" y="270"/>
                </a:lnTo>
                <a:lnTo>
                  <a:pt x="4076" y="270"/>
                </a:lnTo>
                <a:lnTo>
                  <a:pt x="4076" y="277"/>
                </a:lnTo>
                <a:lnTo>
                  <a:pt x="4089" y="277"/>
                </a:lnTo>
                <a:lnTo>
                  <a:pt x="5433" y="495"/>
                </a:lnTo>
                <a:lnTo>
                  <a:pt x="4044" y="412"/>
                </a:lnTo>
                <a:lnTo>
                  <a:pt x="4038" y="412"/>
                </a:lnTo>
                <a:lnTo>
                  <a:pt x="4044" y="418"/>
                </a:lnTo>
                <a:lnTo>
                  <a:pt x="4057" y="425"/>
                </a:lnTo>
                <a:lnTo>
                  <a:pt x="4070" y="431"/>
                </a:lnTo>
                <a:lnTo>
                  <a:pt x="4076" y="431"/>
                </a:lnTo>
                <a:lnTo>
                  <a:pt x="4076" y="425"/>
                </a:lnTo>
                <a:lnTo>
                  <a:pt x="4057" y="418"/>
                </a:lnTo>
                <a:lnTo>
                  <a:pt x="4044" y="412"/>
                </a:lnTo>
                <a:lnTo>
                  <a:pt x="5433" y="495"/>
                </a:lnTo>
                <a:lnTo>
                  <a:pt x="4044" y="270"/>
                </a:lnTo>
                <a:lnTo>
                  <a:pt x="4044" y="264"/>
                </a:lnTo>
                <a:lnTo>
                  <a:pt x="4044" y="251"/>
                </a:lnTo>
                <a:lnTo>
                  <a:pt x="4038" y="251"/>
                </a:lnTo>
                <a:lnTo>
                  <a:pt x="4031" y="251"/>
                </a:lnTo>
                <a:lnTo>
                  <a:pt x="4044" y="270"/>
                </a:lnTo>
                <a:lnTo>
                  <a:pt x="5433" y="495"/>
                </a:lnTo>
                <a:lnTo>
                  <a:pt x="5220" y="296"/>
                </a:lnTo>
                <a:lnTo>
                  <a:pt x="5246" y="296"/>
                </a:lnTo>
                <a:lnTo>
                  <a:pt x="5291" y="296"/>
                </a:lnTo>
                <a:lnTo>
                  <a:pt x="5343" y="303"/>
                </a:lnTo>
                <a:lnTo>
                  <a:pt x="5368" y="303"/>
                </a:lnTo>
                <a:lnTo>
                  <a:pt x="5375" y="303"/>
                </a:lnTo>
                <a:lnTo>
                  <a:pt x="5368" y="303"/>
                </a:lnTo>
                <a:lnTo>
                  <a:pt x="5349" y="290"/>
                </a:lnTo>
                <a:lnTo>
                  <a:pt x="5323" y="290"/>
                </a:lnTo>
                <a:lnTo>
                  <a:pt x="5278" y="290"/>
                </a:lnTo>
                <a:lnTo>
                  <a:pt x="5233" y="290"/>
                </a:lnTo>
                <a:lnTo>
                  <a:pt x="5220" y="296"/>
                </a:lnTo>
                <a:lnTo>
                  <a:pt x="5214" y="296"/>
                </a:lnTo>
                <a:lnTo>
                  <a:pt x="5220" y="296"/>
                </a:lnTo>
                <a:lnTo>
                  <a:pt x="5433" y="495"/>
                </a:lnTo>
                <a:lnTo>
                  <a:pt x="3935" y="393"/>
                </a:lnTo>
                <a:lnTo>
                  <a:pt x="3928" y="386"/>
                </a:lnTo>
                <a:lnTo>
                  <a:pt x="3922" y="380"/>
                </a:lnTo>
                <a:lnTo>
                  <a:pt x="3903" y="373"/>
                </a:lnTo>
                <a:lnTo>
                  <a:pt x="3890" y="373"/>
                </a:lnTo>
                <a:lnTo>
                  <a:pt x="3903" y="380"/>
                </a:lnTo>
                <a:lnTo>
                  <a:pt x="3903" y="386"/>
                </a:lnTo>
                <a:lnTo>
                  <a:pt x="3922" y="393"/>
                </a:lnTo>
                <a:lnTo>
                  <a:pt x="3935" y="393"/>
                </a:lnTo>
                <a:lnTo>
                  <a:pt x="5433" y="495"/>
                </a:lnTo>
                <a:lnTo>
                  <a:pt x="3851" y="373"/>
                </a:lnTo>
                <a:lnTo>
                  <a:pt x="3864" y="373"/>
                </a:lnTo>
                <a:lnTo>
                  <a:pt x="3864" y="367"/>
                </a:lnTo>
                <a:lnTo>
                  <a:pt x="3851" y="373"/>
                </a:lnTo>
                <a:lnTo>
                  <a:pt x="5433" y="495"/>
                </a:lnTo>
                <a:lnTo>
                  <a:pt x="4211" y="373"/>
                </a:lnTo>
                <a:lnTo>
                  <a:pt x="4218" y="380"/>
                </a:lnTo>
                <a:lnTo>
                  <a:pt x="4224" y="380"/>
                </a:lnTo>
                <a:lnTo>
                  <a:pt x="4218" y="367"/>
                </a:lnTo>
                <a:lnTo>
                  <a:pt x="4205" y="367"/>
                </a:lnTo>
                <a:lnTo>
                  <a:pt x="4198" y="367"/>
                </a:lnTo>
                <a:lnTo>
                  <a:pt x="4198" y="373"/>
                </a:lnTo>
                <a:lnTo>
                  <a:pt x="4211" y="373"/>
                </a:lnTo>
                <a:lnTo>
                  <a:pt x="5433" y="495"/>
                </a:lnTo>
                <a:lnTo>
                  <a:pt x="4031" y="328"/>
                </a:lnTo>
                <a:lnTo>
                  <a:pt x="4038" y="328"/>
                </a:lnTo>
                <a:lnTo>
                  <a:pt x="4044" y="328"/>
                </a:lnTo>
                <a:lnTo>
                  <a:pt x="4050" y="335"/>
                </a:lnTo>
                <a:lnTo>
                  <a:pt x="4050" y="328"/>
                </a:lnTo>
                <a:lnTo>
                  <a:pt x="4044" y="322"/>
                </a:lnTo>
                <a:lnTo>
                  <a:pt x="4031" y="315"/>
                </a:lnTo>
                <a:lnTo>
                  <a:pt x="4025" y="315"/>
                </a:lnTo>
                <a:lnTo>
                  <a:pt x="4025" y="328"/>
                </a:lnTo>
                <a:lnTo>
                  <a:pt x="4031" y="328"/>
                </a:lnTo>
                <a:lnTo>
                  <a:pt x="5433" y="495"/>
                </a:lnTo>
                <a:lnTo>
                  <a:pt x="3922" y="309"/>
                </a:lnTo>
                <a:lnTo>
                  <a:pt x="3922" y="303"/>
                </a:lnTo>
                <a:lnTo>
                  <a:pt x="3915" y="296"/>
                </a:lnTo>
                <a:lnTo>
                  <a:pt x="3909" y="296"/>
                </a:lnTo>
                <a:lnTo>
                  <a:pt x="3903" y="303"/>
                </a:lnTo>
                <a:lnTo>
                  <a:pt x="3922" y="309"/>
                </a:lnTo>
                <a:lnTo>
                  <a:pt x="5433" y="495"/>
                </a:lnTo>
                <a:lnTo>
                  <a:pt x="4237" y="380"/>
                </a:lnTo>
                <a:lnTo>
                  <a:pt x="4301" y="354"/>
                </a:lnTo>
                <a:lnTo>
                  <a:pt x="4365" y="322"/>
                </a:lnTo>
                <a:lnTo>
                  <a:pt x="4443" y="296"/>
                </a:lnTo>
                <a:lnTo>
                  <a:pt x="4520" y="251"/>
                </a:lnTo>
                <a:lnTo>
                  <a:pt x="4533" y="245"/>
                </a:lnTo>
                <a:lnTo>
                  <a:pt x="4545" y="245"/>
                </a:lnTo>
                <a:lnTo>
                  <a:pt x="4584" y="232"/>
                </a:lnTo>
                <a:lnTo>
                  <a:pt x="4668" y="193"/>
                </a:lnTo>
                <a:lnTo>
                  <a:pt x="4732" y="174"/>
                </a:lnTo>
                <a:lnTo>
                  <a:pt x="4777" y="155"/>
                </a:lnTo>
                <a:lnTo>
                  <a:pt x="4873" y="142"/>
                </a:lnTo>
                <a:lnTo>
                  <a:pt x="4931" y="142"/>
                </a:lnTo>
                <a:lnTo>
                  <a:pt x="4970" y="155"/>
                </a:lnTo>
                <a:lnTo>
                  <a:pt x="5040" y="161"/>
                </a:lnTo>
                <a:lnTo>
                  <a:pt x="5079" y="168"/>
                </a:lnTo>
                <a:lnTo>
                  <a:pt x="5118" y="174"/>
                </a:lnTo>
                <a:lnTo>
                  <a:pt x="5143" y="180"/>
                </a:lnTo>
                <a:lnTo>
                  <a:pt x="5188" y="187"/>
                </a:lnTo>
                <a:lnTo>
                  <a:pt x="5214" y="193"/>
                </a:lnTo>
                <a:lnTo>
                  <a:pt x="5227" y="193"/>
                </a:lnTo>
                <a:lnTo>
                  <a:pt x="5246" y="187"/>
                </a:lnTo>
                <a:lnTo>
                  <a:pt x="5265" y="187"/>
                </a:lnTo>
                <a:lnTo>
                  <a:pt x="5073" y="155"/>
                </a:lnTo>
                <a:lnTo>
                  <a:pt x="4983" y="135"/>
                </a:lnTo>
                <a:lnTo>
                  <a:pt x="4918" y="129"/>
                </a:lnTo>
                <a:lnTo>
                  <a:pt x="4848" y="129"/>
                </a:lnTo>
                <a:lnTo>
                  <a:pt x="4770" y="142"/>
                </a:lnTo>
                <a:lnTo>
                  <a:pt x="4687" y="174"/>
                </a:lnTo>
                <a:lnTo>
                  <a:pt x="4565" y="213"/>
                </a:lnTo>
                <a:lnTo>
                  <a:pt x="4545" y="225"/>
                </a:lnTo>
                <a:lnTo>
                  <a:pt x="4539" y="232"/>
                </a:lnTo>
                <a:lnTo>
                  <a:pt x="4507" y="245"/>
                </a:lnTo>
                <a:lnTo>
                  <a:pt x="4481" y="264"/>
                </a:lnTo>
                <a:lnTo>
                  <a:pt x="4455" y="283"/>
                </a:lnTo>
                <a:lnTo>
                  <a:pt x="4378" y="309"/>
                </a:lnTo>
                <a:lnTo>
                  <a:pt x="4295" y="341"/>
                </a:lnTo>
                <a:lnTo>
                  <a:pt x="4288" y="341"/>
                </a:lnTo>
                <a:lnTo>
                  <a:pt x="4275" y="348"/>
                </a:lnTo>
                <a:lnTo>
                  <a:pt x="4243" y="373"/>
                </a:lnTo>
                <a:lnTo>
                  <a:pt x="4237" y="380"/>
                </a:lnTo>
                <a:lnTo>
                  <a:pt x="5433" y="495"/>
                </a:lnTo>
                <a:lnTo>
                  <a:pt x="4301" y="386"/>
                </a:lnTo>
                <a:lnTo>
                  <a:pt x="4288" y="380"/>
                </a:lnTo>
                <a:lnTo>
                  <a:pt x="4275" y="380"/>
                </a:lnTo>
                <a:lnTo>
                  <a:pt x="4275" y="386"/>
                </a:lnTo>
                <a:lnTo>
                  <a:pt x="4275" y="393"/>
                </a:lnTo>
                <a:lnTo>
                  <a:pt x="4282" y="393"/>
                </a:lnTo>
                <a:lnTo>
                  <a:pt x="4295" y="393"/>
                </a:lnTo>
                <a:lnTo>
                  <a:pt x="4308" y="399"/>
                </a:lnTo>
                <a:lnTo>
                  <a:pt x="4314" y="399"/>
                </a:lnTo>
                <a:lnTo>
                  <a:pt x="4314" y="393"/>
                </a:lnTo>
                <a:lnTo>
                  <a:pt x="4308" y="393"/>
                </a:lnTo>
                <a:lnTo>
                  <a:pt x="4308" y="386"/>
                </a:lnTo>
                <a:lnTo>
                  <a:pt x="4301" y="386"/>
                </a:lnTo>
                <a:lnTo>
                  <a:pt x="5433" y="495"/>
                </a:lnTo>
                <a:lnTo>
                  <a:pt x="3787" y="283"/>
                </a:lnTo>
                <a:lnTo>
                  <a:pt x="3793" y="290"/>
                </a:lnTo>
                <a:lnTo>
                  <a:pt x="3793" y="277"/>
                </a:lnTo>
                <a:lnTo>
                  <a:pt x="3787" y="277"/>
                </a:lnTo>
                <a:lnTo>
                  <a:pt x="3787" y="283"/>
                </a:lnTo>
                <a:lnTo>
                  <a:pt x="5433" y="495"/>
                </a:lnTo>
                <a:lnTo>
                  <a:pt x="3543" y="386"/>
                </a:lnTo>
                <a:lnTo>
                  <a:pt x="3498" y="386"/>
                </a:lnTo>
                <a:lnTo>
                  <a:pt x="3485" y="386"/>
                </a:lnTo>
                <a:lnTo>
                  <a:pt x="3478" y="393"/>
                </a:lnTo>
                <a:lnTo>
                  <a:pt x="3465" y="405"/>
                </a:lnTo>
                <a:lnTo>
                  <a:pt x="3459" y="405"/>
                </a:lnTo>
                <a:lnTo>
                  <a:pt x="3465" y="405"/>
                </a:lnTo>
                <a:lnTo>
                  <a:pt x="3491" y="399"/>
                </a:lnTo>
                <a:lnTo>
                  <a:pt x="3517" y="399"/>
                </a:lnTo>
                <a:lnTo>
                  <a:pt x="3568" y="399"/>
                </a:lnTo>
                <a:lnTo>
                  <a:pt x="3626" y="405"/>
                </a:lnTo>
                <a:lnTo>
                  <a:pt x="3703" y="412"/>
                </a:lnTo>
                <a:lnTo>
                  <a:pt x="3665" y="405"/>
                </a:lnTo>
                <a:lnTo>
                  <a:pt x="3620" y="399"/>
                </a:lnTo>
                <a:lnTo>
                  <a:pt x="3543" y="386"/>
                </a:lnTo>
                <a:lnTo>
                  <a:pt x="5433" y="495"/>
                </a:lnTo>
                <a:lnTo>
                  <a:pt x="4005" y="251"/>
                </a:lnTo>
                <a:lnTo>
                  <a:pt x="4012" y="245"/>
                </a:lnTo>
                <a:lnTo>
                  <a:pt x="4012" y="238"/>
                </a:lnTo>
                <a:lnTo>
                  <a:pt x="3999" y="245"/>
                </a:lnTo>
                <a:lnTo>
                  <a:pt x="3999" y="251"/>
                </a:lnTo>
                <a:lnTo>
                  <a:pt x="4005" y="251"/>
                </a:lnTo>
                <a:lnTo>
                  <a:pt x="5433" y="495"/>
                </a:lnTo>
                <a:lnTo>
                  <a:pt x="4790" y="495"/>
                </a:lnTo>
                <a:lnTo>
                  <a:pt x="4803" y="489"/>
                </a:lnTo>
                <a:lnTo>
                  <a:pt x="4796" y="489"/>
                </a:lnTo>
                <a:lnTo>
                  <a:pt x="4777" y="483"/>
                </a:lnTo>
                <a:lnTo>
                  <a:pt x="4764" y="483"/>
                </a:lnTo>
                <a:lnTo>
                  <a:pt x="4738" y="495"/>
                </a:lnTo>
                <a:lnTo>
                  <a:pt x="4687" y="515"/>
                </a:lnTo>
                <a:lnTo>
                  <a:pt x="4668" y="521"/>
                </a:lnTo>
                <a:lnTo>
                  <a:pt x="4655" y="528"/>
                </a:lnTo>
                <a:lnTo>
                  <a:pt x="4635" y="528"/>
                </a:lnTo>
                <a:lnTo>
                  <a:pt x="4623" y="521"/>
                </a:lnTo>
                <a:lnTo>
                  <a:pt x="4545" y="515"/>
                </a:lnTo>
                <a:lnTo>
                  <a:pt x="4500" y="502"/>
                </a:lnTo>
                <a:lnTo>
                  <a:pt x="4436" y="489"/>
                </a:lnTo>
                <a:lnTo>
                  <a:pt x="4398" y="476"/>
                </a:lnTo>
                <a:lnTo>
                  <a:pt x="4378" y="470"/>
                </a:lnTo>
                <a:lnTo>
                  <a:pt x="4365" y="470"/>
                </a:lnTo>
                <a:lnTo>
                  <a:pt x="4365" y="483"/>
                </a:lnTo>
                <a:lnTo>
                  <a:pt x="4378" y="489"/>
                </a:lnTo>
                <a:lnTo>
                  <a:pt x="4398" y="489"/>
                </a:lnTo>
                <a:lnTo>
                  <a:pt x="4410" y="489"/>
                </a:lnTo>
                <a:lnTo>
                  <a:pt x="4417" y="495"/>
                </a:lnTo>
                <a:lnTo>
                  <a:pt x="4423" y="502"/>
                </a:lnTo>
                <a:lnTo>
                  <a:pt x="4449" y="502"/>
                </a:lnTo>
                <a:lnTo>
                  <a:pt x="4468" y="508"/>
                </a:lnTo>
                <a:lnTo>
                  <a:pt x="4507" y="521"/>
                </a:lnTo>
                <a:lnTo>
                  <a:pt x="4552" y="521"/>
                </a:lnTo>
                <a:lnTo>
                  <a:pt x="4590" y="528"/>
                </a:lnTo>
                <a:lnTo>
                  <a:pt x="4616" y="528"/>
                </a:lnTo>
                <a:lnTo>
                  <a:pt x="4603" y="540"/>
                </a:lnTo>
                <a:lnTo>
                  <a:pt x="4590" y="540"/>
                </a:lnTo>
                <a:lnTo>
                  <a:pt x="4552" y="553"/>
                </a:lnTo>
                <a:lnTo>
                  <a:pt x="4526" y="560"/>
                </a:lnTo>
                <a:lnTo>
                  <a:pt x="4520" y="566"/>
                </a:lnTo>
                <a:lnTo>
                  <a:pt x="4513" y="566"/>
                </a:lnTo>
                <a:lnTo>
                  <a:pt x="4488" y="553"/>
                </a:lnTo>
                <a:lnTo>
                  <a:pt x="4468" y="547"/>
                </a:lnTo>
                <a:lnTo>
                  <a:pt x="4462" y="547"/>
                </a:lnTo>
                <a:lnTo>
                  <a:pt x="4462" y="553"/>
                </a:lnTo>
                <a:lnTo>
                  <a:pt x="4481" y="560"/>
                </a:lnTo>
                <a:lnTo>
                  <a:pt x="4494" y="566"/>
                </a:lnTo>
                <a:lnTo>
                  <a:pt x="4494" y="579"/>
                </a:lnTo>
                <a:lnTo>
                  <a:pt x="4488" y="585"/>
                </a:lnTo>
                <a:lnTo>
                  <a:pt x="4481" y="592"/>
                </a:lnTo>
                <a:lnTo>
                  <a:pt x="4462" y="598"/>
                </a:lnTo>
                <a:lnTo>
                  <a:pt x="4449" y="598"/>
                </a:lnTo>
                <a:lnTo>
                  <a:pt x="4436" y="598"/>
                </a:lnTo>
                <a:lnTo>
                  <a:pt x="4423" y="592"/>
                </a:lnTo>
                <a:lnTo>
                  <a:pt x="4410" y="585"/>
                </a:lnTo>
                <a:lnTo>
                  <a:pt x="4404" y="579"/>
                </a:lnTo>
                <a:lnTo>
                  <a:pt x="4398" y="566"/>
                </a:lnTo>
                <a:lnTo>
                  <a:pt x="4385" y="566"/>
                </a:lnTo>
                <a:lnTo>
                  <a:pt x="4346" y="566"/>
                </a:lnTo>
                <a:lnTo>
                  <a:pt x="4314" y="560"/>
                </a:lnTo>
                <a:lnTo>
                  <a:pt x="4250" y="547"/>
                </a:lnTo>
                <a:lnTo>
                  <a:pt x="4205" y="540"/>
                </a:lnTo>
                <a:lnTo>
                  <a:pt x="4179" y="534"/>
                </a:lnTo>
                <a:lnTo>
                  <a:pt x="4153" y="528"/>
                </a:lnTo>
                <a:lnTo>
                  <a:pt x="4147" y="521"/>
                </a:lnTo>
                <a:lnTo>
                  <a:pt x="4160" y="521"/>
                </a:lnTo>
                <a:lnTo>
                  <a:pt x="4205" y="521"/>
                </a:lnTo>
                <a:lnTo>
                  <a:pt x="4237" y="521"/>
                </a:lnTo>
                <a:lnTo>
                  <a:pt x="4288" y="521"/>
                </a:lnTo>
                <a:lnTo>
                  <a:pt x="4333" y="528"/>
                </a:lnTo>
                <a:lnTo>
                  <a:pt x="4359" y="534"/>
                </a:lnTo>
                <a:lnTo>
                  <a:pt x="4404" y="547"/>
                </a:lnTo>
                <a:lnTo>
                  <a:pt x="4423" y="547"/>
                </a:lnTo>
                <a:lnTo>
                  <a:pt x="4443" y="553"/>
                </a:lnTo>
                <a:lnTo>
                  <a:pt x="4449" y="560"/>
                </a:lnTo>
                <a:lnTo>
                  <a:pt x="4449" y="553"/>
                </a:lnTo>
                <a:lnTo>
                  <a:pt x="4449" y="547"/>
                </a:lnTo>
                <a:lnTo>
                  <a:pt x="4423" y="534"/>
                </a:lnTo>
                <a:lnTo>
                  <a:pt x="4398" y="528"/>
                </a:lnTo>
                <a:lnTo>
                  <a:pt x="4353" y="521"/>
                </a:lnTo>
                <a:lnTo>
                  <a:pt x="4320" y="521"/>
                </a:lnTo>
                <a:lnTo>
                  <a:pt x="4288" y="521"/>
                </a:lnTo>
                <a:lnTo>
                  <a:pt x="4275" y="521"/>
                </a:lnTo>
                <a:lnTo>
                  <a:pt x="4256" y="521"/>
                </a:lnTo>
                <a:lnTo>
                  <a:pt x="4250" y="515"/>
                </a:lnTo>
                <a:lnTo>
                  <a:pt x="4243" y="515"/>
                </a:lnTo>
                <a:lnTo>
                  <a:pt x="4218" y="515"/>
                </a:lnTo>
                <a:lnTo>
                  <a:pt x="4198" y="521"/>
                </a:lnTo>
                <a:lnTo>
                  <a:pt x="4192" y="521"/>
                </a:lnTo>
                <a:lnTo>
                  <a:pt x="4192" y="515"/>
                </a:lnTo>
                <a:lnTo>
                  <a:pt x="4205" y="502"/>
                </a:lnTo>
                <a:lnTo>
                  <a:pt x="4224" y="489"/>
                </a:lnTo>
                <a:lnTo>
                  <a:pt x="4256" y="476"/>
                </a:lnTo>
                <a:lnTo>
                  <a:pt x="4301" y="457"/>
                </a:lnTo>
                <a:lnTo>
                  <a:pt x="4320" y="450"/>
                </a:lnTo>
                <a:lnTo>
                  <a:pt x="4333" y="438"/>
                </a:lnTo>
                <a:lnTo>
                  <a:pt x="4359" y="425"/>
                </a:lnTo>
                <a:lnTo>
                  <a:pt x="4398" y="405"/>
                </a:lnTo>
                <a:lnTo>
                  <a:pt x="4404" y="405"/>
                </a:lnTo>
                <a:lnTo>
                  <a:pt x="4410" y="412"/>
                </a:lnTo>
                <a:lnTo>
                  <a:pt x="4417" y="412"/>
                </a:lnTo>
                <a:lnTo>
                  <a:pt x="4417" y="405"/>
                </a:lnTo>
                <a:lnTo>
                  <a:pt x="4423" y="399"/>
                </a:lnTo>
                <a:lnTo>
                  <a:pt x="4481" y="354"/>
                </a:lnTo>
                <a:lnTo>
                  <a:pt x="4391" y="399"/>
                </a:lnTo>
                <a:lnTo>
                  <a:pt x="4333" y="418"/>
                </a:lnTo>
                <a:lnTo>
                  <a:pt x="4301" y="438"/>
                </a:lnTo>
                <a:lnTo>
                  <a:pt x="4263" y="450"/>
                </a:lnTo>
                <a:lnTo>
                  <a:pt x="4160" y="502"/>
                </a:lnTo>
                <a:lnTo>
                  <a:pt x="4173" y="483"/>
                </a:lnTo>
                <a:lnTo>
                  <a:pt x="4147" y="495"/>
                </a:lnTo>
                <a:lnTo>
                  <a:pt x="4108" y="515"/>
                </a:lnTo>
                <a:lnTo>
                  <a:pt x="4076" y="515"/>
                </a:lnTo>
                <a:lnTo>
                  <a:pt x="4038" y="508"/>
                </a:lnTo>
                <a:lnTo>
                  <a:pt x="3973" y="483"/>
                </a:lnTo>
                <a:lnTo>
                  <a:pt x="3915" y="476"/>
                </a:lnTo>
                <a:lnTo>
                  <a:pt x="3890" y="470"/>
                </a:lnTo>
                <a:lnTo>
                  <a:pt x="3864" y="457"/>
                </a:lnTo>
                <a:lnTo>
                  <a:pt x="3774" y="438"/>
                </a:lnTo>
                <a:lnTo>
                  <a:pt x="3684" y="425"/>
                </a:lnTo>
                <a:lnTo>
                  <a:pt x="3639" y="418"/>
                </a:lnTo>
                <a:lnTo>
                  <a:pt x="3588" y="418"/>
                </a:lnTo>
                <a:lnTo>
                  <a:pt x="3504" y="418"/>
                </a:lnTo>
                <a:lnTo>
                  <a:pt x="3472" y="418"/>
                </a:lnTo>
                <a:lnTo>
                  <a:pt x="3453" y="425"/>
                </a:lnTo>
                <a:lnTo>
                  <a:pt x="3427" y="418"/>
                </a:lnTo>
                <a:lnTo>
                  <a:pt x="3401" y="425"/>
                </a:lnTo>
                <a:lnTo>
                  <a:pt x="3388" y="425"/>
                </a:lnTo>
                <a:lnTo>
                  <a:pt x="3369" y="425"/>
                </a:lnTo>
                <a:lnTo>
                  <a:pt x="3363" y="418"/>
                </a:lnTo>
                <a:lnTo>
                  <a:pt x="3350" y="418"/>
                </a:lnTo>
                <a:lnTo>
                  <a:pt x="3324" y="418"/>
                </a:lnTo>
                <a:lnTo>
                  <a:pt x="3330" y="412"/>
                </a:lnTo>
                <a:lnTo>
                  <a:pt x="3350" y="405"/>
                </a:lnTo>
                <a:lnTo>
                  <a:pt x="3369" y="399"/>
                </a:lnTo>
                <a:lnTo>
                  <a:pt x="3388" y="399"/>
                </a:lnTo>
                <a:lnTo>
                  <a:pt x="3408" y="405"/>
                </a:lnTo>
                <a:lnTo>
                  <a:pt x="3395" y="399"/>
                </a:lnTo>
                <a:lnTo>
                  <a:pt x="3375" y="393"/>
                </a:lnTo>
                <a:lnTo>
                  <a:pt x="3356" y="393"/>
                </a:lnTo>
                <a:lnTo>
                  <a:pt x="3330" y="399"/>
                </a:lnTo>
                <a:lnTo>
                  <a:pt x="3318" y="399"/>
                </a:lnTo>
                <a:lnTo>
                  <a:pt x="3318" y="412"/>
                </a:lnTo>
                <a:lnTo>
                  <a:pt x="3311" y="412"/>
                </a:lnTo>
                <a:lnTo>
                  <a:pt x="3311" y="418"/>
                </a:lnTo>
                <a:lnTo>
                  <a:pt x="3298" y="412"/>
                </a:lnTo>
                <a:lnTo>
                  <a:pt x="3292" y="412"/>
                </a:lnTo>
                <a:lnTo>
                  <a:pt x="3273" y="418"/>
                </a:lnTo>
                <a:lnTo>
                  <a:pt x="3260" y="418"/>
                </a:lnTo>
                <a:lnTo>
                  <a:pt x="3266" y="425"/>
                </a:lnTo>
                <a:lnTo>
                  <a:pt x="3279" y="431"/>
                </a:lnTo>
                <a:lnTo>
                  <a:pt x="3305" y="431"/>
                </a:lnTo>
                <a:lnTo>
                  <a:pt x="3318" y="431"/>
                </a:lnTo>
                <a:lnTo>
                  <a:pt x="3318" y="438"/>
                </a:lnTo>
                <a:lnTo>
                  <a:pt x="3292" y="438"/>
                </a:lnTo>
                <a:lnTo>
                  <a:pt x="3273" y="450"/>
                </a:lnTo>
                <a:lnTo>
                  <a:pt x="3234" y="457"/>
                </a:lnTo>
                <a:lnTo>
                  <a:pt x="3228" y="457"/>
                </a:lnTo>
                <a:lnTo>
                  <a:pt x="3208" y="470"/>
                </a:lnTo>
                <a:lnTo>
                  <a:pt x="3183" y="476"/>
                </a:lnTo>
                <a:lnTo>
                  <a:pt x="3176" y="476"/>
                </a:lnTo>
                <a:lnTo>
                  <a:pt x="3131" y="489"/>
                </a:lnTo>
                <a:lnTo>
                  <a:pt x="3105" y="508"/>
                </a:lnTo>
                <a:lnTo>
                  <a:pt x="3144" y="495"/>
                </a:lnTo>
                <a:lnTo>
                  <a:pt x="3189" y="483"/>
                </a:lnTo>
                <a:lnTo>
                  <a:pt x="3234" y="476"/>
                </a:lnTo>
                <a:lnTo>
                  <a:pt x="3266" y="470"/>
                </a:lnTo>
                <a:lnTo>
                  <a:pt x="3285" y="470"/>
                </a:lnTo>
                <a:lnTo>
                  <a:pt x="3292" y="476"/>
                </a:lnTo>
                <a:lnTo>
                  <a:pt x="3311" y="476"/>
                </a:lnTo>
                <a:lnTo>
                  <a:pt x="3363" y="483"/>
                </a:lnTo>
                <a:lnTo>
                  <a:pt x="3395" y="489"/>
                </a:lnTo>
                <a:lnTo>
                  <a:pt x="3427" y="495"/>
                </a:lnTo>
                <a:lnTo>
                  <a:pt x="3440" y="502"/>
                </a:lnTo>
                <a:lnTo>
                  <a:pt x="3453" y="502"/>
                </a:lnTo>
                <a:lnTo>
                  <a:pt x="3440" y="502"/>
                </a:lnTo>
                <a:lnTo>
                  <a:pt x="3395" y="502"/>
                </a:lnTo>
                <a:lnTo>
                  <a:pt x="3356" y="508"/>
                </a:lnTo>
                <a:lnTo>
                  <a:pt x="3330" y="515"/>
                </a:lnTo>
                <a:lnTo>
                  <a:pt x="3318" y="521"/>
                </a:lnTo>
                <a:lnTo>
                  <a:pt x="3311" y="521"/>
                </a:lnTo>
                <a:lnTo>
                  <a:pt x="3337" y="521"/>
                </a:lnTo>
                <a:lnTo>
                  <a:pt x="3382" y="515"/>
                </a:lnTo>
                <a:lnTo>
                  <a:pt x="3427" y="515"/>
                </a:lnTo>
                <a:lnTo>
                  <a:pt x="3472" y="515"/>
                </a:lnTo>
                <a:lnTo>
                  <a:pt x="3485" y="521"/>
                </a:lnTo>
                <a:lnTo>
                  <a:pt x="3491" y="521"/>
                </a:lnTo>
                <a:lnTo>
                  <a:pt x="3517" y="528"/>
                </a:lnTo>
                <a:lnTo>
                  <a:pt x="3523" y="534"/>
                </a:lnTo>
                <a:lnTo>
                  <a:pt x="3510" y="521"/>
                </a:lnTo>
                <a:lnTo>
                  <a:pt x="3498" y="515"/>
                </a:lnTo>
                <a:lnTo>
                  <a:pt x="3530" y="515"/>
                </a:lnTo>
                <a:lnTo>
                  <a:pt x="3536" y="508"/>
                </a:lnTo>
                <a:lnTo>
                  <a:pt x="3594" y="508"/>
                </a:lnTo>
                <a:lnTo>
                  <a:pt x="3620" y="515"/>
                </a:lnTo>
                <a:lnTo>
                  <a:pt x="3658" y="515"/>
                </a:lnTo>
                <a:lnTo>
                  <a:pt x="3626" y="502"/>
                </a:lnTo>
                <a:lnTo>
                  <a:pt x="3633" y="495"/>
                </a:lnTo>
                <a:lnTo>
                  <a:pt x="3633" y="489"/>
                </a:lnTo>
                <a:lnTo>
                  <a:pt x="3626" y="489"/>
                </a:lnTo>
                <a:lnTo>
                  <a:pt x="3613" y="495"/>
                </a:lnTo>
                <a:lnTo>
                  <a:pt x="3607" y="495"/>
                </a:lnTo>
                <a:lnTo>
                  <a:pt x="3530" y="495"/>
                </a:lnTo>
                <a:lnTo>
                  <a:pt x="3498" y="495"/>
                </a:lnTo>
                <a:lnTo>
                  <a:pt x="3485" y="502"/>
                </a:lnTo>
                <a:lnTo>
                  <a:pt x="3478" y="502"/>
                </a:lnTo>
                <a:lnTo>
                  <a:pt x="3472" y="495"/>
                </a:lnTo>
                <a:lnTo>
                  <a:pt x="3465" y="489"/>
                </a:lnTo>
                <a:lnTo>
                  <a:pt x="3459" y="483"/>
                </a:lnTo>
                <a:lnTo>
                  <a:pt x="3453" y="476"/>
                </a:lnTo>
                <a:lnTo>
                  <a:pt x="3420" y="476"/>
                </a:lnTo>
                <a:lnTo>
                  <a:pt x="3401" y="476"/>
                </a:lnTo>
                <a:lnTo>
                  <a:pt x="3388" y="476"/>
                </a:lnTo>
                <a:lnTo>
                  <a:pt x="3388" y="470"/>
                </a:lnTo>
                <a:lnTo>
                  <a:pt x="3388" y="457"/>
                </a:lnTo>
                <a:lnTo>
                  <a:pt x="3388" y="450"/>
                </a:lnTo>
                <a:lnTo>
                  <a:pt x="3401" y="450"/>
                </a:lnTo>
                <a:lnTo>
                  <a:pt x="3408" y="457"/>
                </a:lnTo>
                <a:lnTo>
                  <a:pt x="3420" y="450"/>
                </a:lnTo>
                <a:lnTo>
                  <a:pt x="3427" y="444"/>
                </a:lnTo>
                <a:lnTo>
                  <a:pt x="3440" y="444"/>
                </a:lnTo>
                <a:lnTo>
                  <a:pt x="3491" y="444"/>
                </a:lnTo>
                <a:lnTo>
                  <a:pt x="3504" y="450"/>
                </a:lnTo>
                <a:lnTo>
                  <a:pt x="3530" y="450"/>
                </a:lnTo>
                <a:lnTo>
                  <a:pt x="3581" y="457"/>
                </a:lnTo>
                <a:lnTo>
                  <a:pt x="3613" y="470"/>
                </a:lnTo>
                <a:lnTo>
                  <a:pt x="3665" y="483"/>
                </a:lnTo>
                <a:lnTo>
                  <a:pt x="3690" y="495"/>
                </a:lnTo>
                <a:lnTo>
                  <a:pt x="3723" y="502"/>
                </a:lnTo>
                <a:lnTo>
                  <a:pt x="3742" y="502"/>
                </a:lnTo>
                <a:lnTo>
                  <a:pt x="3774" y="521"/>
                </a:lnTo>
                <a:lnTo>
                  <a:pt x="3793" y="521"/>
                </a:lnTo>
                <a:lnTo>
                  <a:pt x="3793" y="508"/>
                </a:lnTo>
                <a:lnTo>
                  <a:pt x="3838" y="528"/>
                </a:lnTo>
                <a:lnTo>
                  <a:pt x="3877" y="540"/>
                </a:lnTo>
                <a:lnTo>
                  <a:pt x="3896" y="547"/>
                </a:lnTo>
                <a:lnTo>
                  <a:pt x="3800" y="585"/>
                </a:lnTo>
                <a:lnTo>
                  <a:pt x="3761" y="605"/>
                </a:lnTo>
                <a:lnTo>
                  <a:pt x="3735" y="605"/>
                </a:lnTo>
                <a:lnTo>
                  <a:pt x="3716" y="611"/>
                </a:lnTo>
                <a:lnTo>
                  <a:pt x="3710" y="618"/>
                </a:lnTo>
                <a:lnTo>
                  <a:pt x="3748" y="618"/>
                </a:lnTo>
                <a:lnTo>
                  <a:pt x="3768" y="618"/>
                </a:lnTo>
                <a:lnTo>
                  <a:pt x="3780" y="605"/>
                </a:lnTo>
                <a:lnTo>
                  <a:pt x="3800" y="592"/>
                </a:lnTo>
                <a:lnTo>
                  <a:pt x="3832" y="579"/>
                </a:lnTo>
                <a:lnTo>
                  <a:pt x="3909" y="553"/>
                </a:lnTo>
                <a:lnTo>
                  <a:pt x="3948" y="566"/>
                </a:lnTo>
                <a:lnTo>
                  <a:pt x="3967" y="579"/>
                </a:lnTo>
                <a:lnTo>
                  <a:pt x="3948" y="585"/>
                </a:lnTo>
                <a:lnTo>
                  <a:pt x="3928" y="592"/>
                </a:lnTo>
                <a:lnTo>
                  <a:pt x="3909" y="598"/>
                </a:lnTo>
                <a:lnTo>
                  <a:pt x="3845" y="605"/>
                </a:lnTo>
                <a:lnTo>
                  <a:pt x="3813" y="618"/>
                </a:lnTo>
                <a:lnTo>
                  <a:pt x="3870" y="618"/>
                </a:lnTo>
                <a:lnTo>
                  <a:pt x="3928" y="598"/>
                </a:lnTo>
                <a:lnTo>
                  <a:pt x="3954" y="585"/>
                </a:lnTo>
                <a:lnTo>
                  <a:pt x="3980" y="579"/>
                </a:lnTo>
                <a:lnTo>
                  <a:pt x="3993" y="579"/>
                </a:lnTo>
                <a:lnTo>
                  <a:pt x="4005" y="579"/>
                </a:lnTo>
                <a:lnTo>
                  <a:pt x="4018" y="566"/>
                </a:lnTo>
                <a:lnTo>
                  <a:pt x="4025" y="579"/>
                </a:lnTo>
                <a:lnTo>
                  <a:pt x="4076" y="585"/>
                </a:lnTo>
                <a:lnTo>
                  <a:pt x="4102" y="592"/>
                </a:lnTo>
                <a:lnTo>
                  <a:pt x="4128" y="598"/>
                </a:lnTo>
                <a:lnTo>
                  <a:pt x="4134" y="592"/>
                </a:lnTo>
                <a:lnTo>
                  <a:pt x="4179" y="598"/>
                </a:lnTo>
                <a:lnTo>
                  <a:pt x="4211" y="605"/>
                </a:lnTo>
                <a:lnTo>
                  <a:pt x="4224" y="605"/>
                </a:lnTo>
                <a:lnTo>
                  <a:pt x="4243" y="611"/>
                </a:lnTo>
                <a:lnTo>
                  <a:pt x="4275" y="618"/>
                </a:lnTo>
                <a:lnTo>
                  <a:pt x="4391" y="618"/>
                </a:lnTo>
                <a:lnTo>
                  <a:pt x="4398" y="605"/>
                </a:lnTo>
                <a:lnTo>
                  <a:pt x="4404" y="618"/>
                </a:lnTo>
                <a:lnTo>
                  <a:pt x="4526" y="618"/>
                </a:lnTo>
                <a:lnTo>
                  <a:pt x="4526" y="611"/>
                </a:lnTo>
                <a:lnTo>
                  <a:pt x="4526" y="605"/>
                </a:lnTo>
                <a:lnTo>
                  <a:pt x="4513" y="611"/>
                </a:lnTo>
                <a:lnTo>
                  <a:pt x="4513" y="605"/>
                </a:lnTo>
                <a:lnTo>
                  <a:pt x="4513" y="598"/>
                </a:lnTo>
                <a:lnTo>
                  <a:pt x="4520" y="592"/>
                </a:lnTo>
                <a:lnTo>
                  <a:pt x="4539" y="592"/>
                </a:lnTo>
                <a:lnTo>
                  <a:pt x="4584" y="618"/>
                </a:lnTo>
                <a:lnTo>
                  <a:pt x="4603" y="618"/>
                </a:lnTo>
                <a:lnTo>
                  <a:pt x="4545" y="585"/>
                </a:lnTo>
                <a:lnTo>
                  <a:pt x="4571" y="566"/>
                </a:lnTo>
                <a:lnTo>
                  <a:pt x="4616" y="547"/>
                </a:lnTo>
                <a:lnTo>
                  <a:pt x="4623" y="540"/>
                </a:lnTo>
                <a:lnTo>
                  <a:pt x="4635" y="534"/>
                </a:lnTo>
                <a:lnTo>
                  <a:pt x="4648" y="534"/>
                </a:lnTo>
                <a:lnTo>
                  <a:pt x="4668" y="534"/>
                </a:lnTo>
                <a:lnTo>
                  <a:pt x="4693" y="521"/>
                </a:lnTo>
                <a:lnTo>
                  <a:pt x="4790" y="495"/>
                </a:lnTo>
                <a:lnTo>
                  <a:pt x="5433" y="495"/>
                </a:lnTo>
                <a:lnTo>
                  <a:pt x="3999" y="534"/>
                </a:lnTo>
                <a:lnTo>
                  <a:pt x="3980" y="540"/>
                </a:lnTo>
                <a:lnTo>
                  <a:pt x="3967" y="540"/>
                </a:lnTo>
                <a:lnTo>
                  <a:pt x="3941" y="534"/>
                </a:lnTo>
                <a:lnTo>
                  <a:pt x="3915" y="521"/>
                </a:lnTo>
                <a:lnTo>
                  <a:pt x="3838" y="508"/>
                </a:lnTo>
                <a:lnTo>
                  <a:pt x="3806" y="495"/>
                </a:lnTo>
                <a:lnTo>
                  <a:pt x="3793" y="495"/>
                </a:lnTo>
                <a:lnTo>
                  <a:pt x="3742" y="483"/>
                </a:lnTo>
                <a:lnTo>
                  <a:pt x="3710" y="476"/>
                </a:lnTo>
                <a:lnTo>
                  <a:pt x="3684" y="476"/>
                </a:lnTo>
                <a:lnTo>
                  <a:pt x="3658" y="470"/>
                </a:lnTo>
                <a:lnTo>
                  <a:pt x="3620" y="457"/>
                </a:lnTo>
                <a:lnTo>
                  <a:pt x="3594" y="450"/>
                </a:lnTo>
                <a:lnTo>
                  <a:pt x="3568" y="450"/>
                </a:lnTo>
                <a:lnTo>
                  <a:pt x="3562" y="444"/>
                </a:lnTo>
                <a:lnTo>
                  <a:pt x="3600" y="438"/>
                </a:lnTo>
                <a:lnTo>
                  <a:pt x="3678" y="438"/>
                </a:lnTo>
                <a:lnTo>
                  <a:pt x="3761" y="450"/>
                </a:lnTo>
                <a:lnTo>
                  <a:pt x="3787" y="457"/>
                </a:lnTo>
                <a:lnTo>
                  <a:pt x="3819" y="470"/>
                </a:lnTo>
                <a:lnTo>
                  <a:pt x="3832" y="476"/>
                </a:lnTo>
                <a:lnTo>
                  <a:pt x="3838" y="476"/>
                </a:lnTo>
                <a:lnTo>
                  <a:pt x="3870" y="489"/>
                </a:lnTo>
                <a:lnTo>
                  <a:pt x="3883" y="489"/>
                </a:lnTo>
                <a:lnTo>
                  <a:pt x="3903" y="495"/>
                </a:lnTo>
                <a:lnTo>
                  <a:pt x="4031" y="521"/>
                </a:lnTo>
                <a:lnTo>
                  <a:pt x="4018" y="528"/>
                </a:lnTo>
                <a:lnTo>
                  <a:pt x="3999" y="534"/>
                </a:lnTo>
                <a:lnTo>
                  <a:pt x="5433" y="495"/>
                </a:lnTo>
                <a:lnTo>
                  <a:pt x="4288" y="592"/>
                </a:lnTo>
                <a:lnTo>
                  <a:pt x="4243" y="598"/>
                </a:lnTo>
                <a:lnTo>
                  <a:pt x="4224" y="598"/>
                </a:lnTo>
                <a:lnTo>
                  <a:pt x="4205" y="592"/>
                </a:lnTo>
                <a:lnTo>
                  <a:pt x="4173" y="585"/>
                </a:lnTo>
                <a:lnTo>
                  <a:pt x="4115" y="579"/>
                </a:lnTo>
                <a:lnTo>
                  <a:pt x="4083" y="560"/>
                </a:lnTo>
                <a:lnTo>
                  <a:pt x="4070" y="560"/>
                </a:lnTo>
                <a:lnTo>
                  <a:pt x="4057" y="553"/>
                </a:lnTo>
                <a:lnTo>
                  <a:pt x="4070" y="553"/>
                </a:lnTo>
                <a:lnTo>
                  <a:pt x="4115" y="540"/>
                </a:lnTo>
                <a:lnTo>
                  <a:pt x="4147" y="547"/>
                </a:lnTo>
                <a:lnTo>
                  <a:pt x="4198" y="553"/>
                </a:lnTo>
                <a:lnTo>
                  <a:pt x="4211" y="560"/>
                </a:lnTo>
                <a:lnTo>
                  <a:pt x="4243" y="566"/>
                </a:lnTo>
                <a:lnTo>
                  <a:pt x="4288" y="592"/>
                </a:lnTo>
                <a:lnTo>
                  <a:pt x="4295" y="592"/>
                </a:lnTo>
                <a:lnTo>
                  <a:pt x="4288" y="592"/>
                </a:lnTo>
                <a:lnTo>
                  <a:pt x="5433" y="495"/>
                </a:lnTo>
                <a:lnTo>
                  <a:pt x="4443" y="412"/>
                </a:lnTo>
                <a:lnTo>
                  <a:pt x="4449" y="418"/>
                </a:lnTo>
                <a:lnTo>
                  <a:pt x="4462" y="418"/>
                </a:lnTo>
                <a:lnTo>
                  <a:pt x="4455" y="418"/>
                </a:lnTo>
                <a:lnTo>
                  <a:pt x="4449" y="412"/>
                </a:lnTo>
                <a:lnTo>
                  <a:pt x="4443" y="412"/>
                </a:lnTo>
                <a:lnTo>
                  <a:pt x="5433" y="495"/>
                </a:lnTo>
                <a:lnTo>
                  <a:pt x="3973" y="373"/>
                </a:lnTo>
                <a:lnTo>
                  <a:pt x="3967" y="373"/>
                </a:lnTo>
                <a:lnTo>
                  <a:pt x="3954" y="380"/>
                </a:lnTo>
                <a:lnTo>
                  <a:pt x="3967" y="380"/>
                </a:lnTo>
                <a:lnTo>
                  <a:pt x="3986" y="380"/>
                </a:lnTo>
                <a:lnTo>
                  <a:pt x="4038" y="393"/>
                </a:lnTo>
                <a:lnTo>
                  <a:pt x="4057" y="399"/>
                </a:lnTo>
                <a:lnTo>
                  <a:pt x="4076" y="399"/>
                </a:lnTo>
                <a:lnTo>
                  <a:pt x="4076" y="405"/>
                </a:lnTo>
                <a:lnTo>
                  <a:pt x="4083" y="405"/>
                </a:lnTo>
                <a:lnTo>
                  <a:pt x="4089" y="405"/>
                </a:lnTo>
                <a:lnTo>
                  <a:pt x="4095" y="405"/>
                </a:lnTo>
                <a:lnTo>
                  <a:pt x="4095" y="412"/>
                </a:lnTo>
                <a:lnTo>
                  <a:pt x="4102" y="412"/>
                </a:lnTo>
                <a:lnTo>
                  <a:pt x="4108" y="412"/>
                </a:lnTo>
                <a:lnTo>
                  <a:pt x="4115" y="418"/>
                </a:lnTo>
                <a:lnTo>
                  <a:pt x="4121" y="418"/>
                </a:lnTo>
                <a:lnTo>
                  <a:pt x="4121" y="405"/>
                </a:lnTo>
                <a:lnTo>
                  <a:pt x="4115" y="399"/>
                </a:lnTo>
                <a:lnTo>
                  <a:pt x="4115" y="405"/>
                </a:lnTo>
                <a:lnTo>
                  <a:pt x="4108" y="405"/>
                </a:lnTo>
                <a:lnTo>
                  <a:pt x="4102" y="399"/>
                </a:lnTo>
                <a:lnTo>
                  <a:pt x="4095" y="393"/>
                </a:lnTo>
                <a:lnTo>
                  <a:pt x="4057" y="386"/>
                </a:lnTo>
                <a:lnTo>
                  <a:pt x="4031" y="380"/>
                </a:lnTo>
                <a:lnTo>
                  <a:pt x="3999" y="373"/>
                </a:lnTo>
                <a:lnTo>
                  <a:pt x="3993" y="367"/>
                </a:lnTo>
                <a:lnTo>
                  <a:pt x="3986" y="367"/>
                </a:lnTo>
                <a:lnTo>
                  <a:pt x="3980" y="367"/>
                </a:lnTo>
                <a:lnTo>
                  <a:pt x="3980" y="373"/>
                </a:lnTo>
                <a:lnTo>
                  <a:pt x="3973" y="373"/>
                </a:lnTo>
                <a:lnTo>
                  <a:pt x="5433" y="495"/>
                </a:lnTo>
                <a:lnTo>
                  <a:pt x="2347" y="521"/>
                </a:lnTo>
                <a:lnTo>
                  <a:pt x="2340" y="521"/>
                </a:lnTo>
                <a:lnTo>
                  <a:pt x="2328" y="521"/>
                </a:lnTo>
                <a:lnTo>
                  <a:pt x="2334" y="528"/>
                </a:lnTo>
                <a:lnTo>
                  <a:pt x="2347" y="521"/>
                </a:lnTo>
                <a:lnTo>
                  <a:pt x="5433" y="495"/>
                </a:lnTo>
                <a:lnTo>
                  <a:pt x="2469" y="592"/>
                </a:lnTo>
                <a:lnTo>
                  <a:pt x="2475" y="585"/>
                </a:lnTo>
                <a:lnTo>
                  <a:pt x="2482" y="585"/>
                </a:lnTo>
                <a:lnTo>
                  <a:pt x="2475" y="579"/>
                </a:lnTo>
                <a:lnTo>
                  <a:pt x="2456" y="585"/>
                </a:lnTo>
                <a:lnTo>
                  <a:pt x="2443" y="592"/>
                </a:lnTo>
                <a:lnTo>
                  <a:pt x="2469" y="592"/>
                </a:lnTo>
                <a:lnTo>
                  <a:pt x="5433" y="495"/>
                </a:lnTo>
                <a:lnTo>
                  <a:pt x="2315" y="540"/>
                </a:lnTo>
                <a:lnTo>
                  <a:pt x="2302" y="540"/>
                </a:lnTo>
                <a:lnTo>
                  <a:pt x="2302" y="547"/>
                </a:lnTo>
                <a:lnTo>
                  <a:pt x="2315" y="547"/>
                </a:lnTo>
                <a:lnTo>
                  <a:pt x="2315" y="540"/>
                </a:lnTo>
                <a:lnTo>
                  <a:pt x="5433" y="495"/>
                </a:lnTo>
                <a:lnTo>
                  <a:pt x="2276" y="521"/>
                </a:lnTo>
                <a:lnTo>
                  <a:pt x="2257" y="521"/>
                </a:lnTo>
                <a:lnTo>
                  <a:pt x="2250" y="521"/>
                </a:lnTo>
                <a:lnTo>
                  <a:pt x="2257" y="521"/>
                </a:lnTo>
                <a:lnTo>
                  <a:pt x="2270" y="521"/>
                </a:lnTo>
                <a:lnTo>
                  <a:pt x="2276" y="521"/>
                </a:lnTo>
                <a:lnTo>
                  <a:pt x="5433" y="495"/>
                </a:lnTo>
                <a:lnTo>
                  <a:pt x="2610" y="566"/>
                </a:lnTo>
                <a:lnTo>
                  <a:pt x="2610" y="560"/>
                </a:lnTo>
                <a:lnTo>
                  <a:pt x="2604" y="553"/>
                </a:lnTo>
                <a:lnTo>
                  <a:pt x="2598" y="553"/>
                </a:lnTo>
                <a:lnTo>
                  <a:pt x="2598" y="560"/>
                </a:lnTo>
                <a:lnTo>
                  <a:pt x="2598" y="566"/>
                </a:lnTo>
                <a:lnTo>
                  <a:pt x="2610" y="566"/>
                </a:lnTo>
                <a:lnTo>
                  <a:pt x="5433" y="495"/>
                </a:lnTo>
                <a:lnTo>
                  <a:pt x="2893" y="515"/>
                </a:lnTo>
                <a:lnTo>
                  <a:pt x="2906" y="502"/>
                </a:lnTo>
                <a:lnTo>
                  <a:pt x="2900" y="502"/>
                </a:lnTo>
                <a:lnTo>
                  <a:pt x="2880" y="508"/>
                </a:lnTo>
                <a:lnTo>
                  <a:pt x="2880" y="515"/>
                </a:lnTo>
                <a:lnTo>
                  <a:pt x="2880" y="508"/>
                </a:lnTo>
                <a:lnTo>
                  <a:pt x="2900" y="495"/>
                </a:lnTo>
                <a:lnTo>
                  <a:pt x="2906" y="489"/>
                </a:lnTo>
                <a:lnTo>
                  <a:pt x="2913" y="489"/>
                </a:lnTo>
                <a:lnTo>
                  <a:pt x="2900" y="489"/>
                </a:lnTo>
                <a:lnTo>
                  <a:pt x="2887" y="495"/>
                </a:lnTo>
                <a:lnTo>
                  <a:pt x="2880" y="502"/>
                </a:lnTo>
                <a:lnTo>
                  <a:pt x="2874" y="502"/>
                </a:lnTo>
                <a:lnTo>
                  <a:pt x="2855" y="495"/>
                </a:lnTo>
                <a:lnTo>
                  <a:pt x="2855" y="502"/>
                </a:lnTo>
                <a:lnTo>
                  <a:pt x="2855" y="508"/>
                </a:lnTo>
                <a:lnTo>
                  <a:pt x="2842" y="508"/>
                </a:lnTo>
                <a:lnTo>
                  <a:pt x="2835" y="515"/>
                </a:lnTo>
                <a:lnTo>
                  <a:pt x="2835" y="521"/>
                </a:lnTo>
                <a:lnTo>
                  <a:pt x="2842" y="521"/>
                </a:lnTo>
                <a:lnTo>
                  <a:pt x="2848" y="521"/>
                </a:lnTo>
                <a:lnTo>
                  <a:pt x="2874" y="515"/>
                </a:lnTo>
                <a:lnTo>
                  <a:pt x="2880" y="515"/>
                </a:lnTo>
                <a:lnTo>
                  <a:pt x="2874" y="521"/>
                </a:lnTo>
                <a:lnTo>
                  <a:pt x="2868" y="521"/>
                </a:lnTo>
                <a:lnTo>
                  <a:pt x="2861" y="521"/>
                </a:lnTo>
                <a:lnTo>
                  <a:pt x="2868" y="521"/>
                </a:lnTo>
                <a:lnTo>
                  <a:pt x="2874" y="521"/>
                </a:lnTo>
                <a:lnTo>
                  <a:pt x="2880" y="521"/>
                </a:lnTo>
                <a:lnTo>
                  <a:pt x="2880" y="515"/>
                </a:lnTo>
                <a:lnTo>
                  <a:pt x="2880" y="515"/>
                </a:lnTo>
                <a:lnTo>
                  <a:pt x="2887" y="521"/>
                </a:lnTo>
                <a:lnTo>
                  <a:pt x="2893" y="521"/>
                </a:lnTo>
                <a:lnTo>
                  <a:pt x="2913" y="521"/>
                </a:lnTo>
                <a:lnTo>
                  <a:pt x="2919" y="521"/>
                </a:lnTo>
                <a:lnTo>
                  <a:pt x="2913" y="521"/>
                </a:lnTo>
                <a:lnTo>
                  <a:pt x="2900" y="521"/>
                </a:lnTo>
                <a:lnTo>
                  <a:pt x="2893" y="515"/>
                </a:lnTo>
                <a:lnTo>
                  <a:pt x="5433" y="495"/>
                </a:lnTo>
                <a:lnTo>
                  <a:pt x="2810" y="489"/>
                </a:lnTo>
                <a:lnTo>
                  <a:pt x="2810" y="483"/>
                </a:lnTo>
                <a:lnTo>
                  <a:pt x="2803" y="483"/>
                </a:lnTo>
                <a:lnTo>
                  <a:pt x="2797" y="483"/>
                </a:lnTo>
                <a:lnTo>
                  <a:pt x="2803" y="489"/>
                </a:lnTo>
                <a:lnTo>
                  <a:pt x="2810" y="489"/>
                </a:lnTo>
                <a:lnTo>
                  <a:pt x="5433" y="495"/>
                </a:lnTo>
                <a:lnTo>
                  <a:pt x="2636" y="553"/>
                </a:lnTo>
                <a:lnTo>
                  <a:pt x="2636" y="547"/>
                </a:lnTo>
                <a:lnTo>
                  <a:pt x="2636" y="560"/>
                </a:lnTo>
                <a:lnTo>
                  <a:pt x="2636" y="553"/>
                </a:lnTo>
                <a:lnTo>
                  <a:pt x="5433" y="495"/>
                </a:lnTo>
                <a:lnTo>
                  <a:pt x="2231" y="521"/>
                </a:lnTo>
                <a:lnTo>
                  <a:pt x="2199" y="521"/>
                </a:lnTo>
                <a:lnTo>
                  <a:pt x="2186" y="528"/>
                </a:lnTo>
                <a:lnTo>
                  <a:pt x="2199" y="528"/>
                </a:lnTo>
                <a:lnTo>
                  <a:pt x="2218" y="534"/>
                </a:lnTo>
                <a:lnTo>
                  <a:pt x="2231" y="521"/>
                </a:lnTo>
                <a:lnTo>
                  <a:pt x="5433" y="495"/>
                </a:lnTo>
                <a:lnTo>
                  <a:pt x="2745" y="528"/>
                </a:lnTo>
                <a:lnTo>
                  <a:pt x="2745" y="534"/>
                </a:lnTo>
                <a:lnTo>
                  <a:pt x="2758" y="528"/>
                </a:lnTo>
                <a:lnTo>
                  <a:pt x="2752" y="528"/>
                </a:lnTo>
                <a:lnTo>
                  <a:pt x="2745" y="528"/>
                </a:lnTo>
                <a:lnTo>
                  <a:pt x="5433" y="495"/>
                </a:lnTo>
                <a:lnTo>
                  <a:pt x="2668" y="547"/>
                </a:lnTo>
                <a:lnTo>
                  <a:pt x="2662" y="547"/>
                </a:lnTo>
                <a:lnTo>
                  <a:pt x="2655" y="547"/>
                </a:lnTo>
                <a:lnTo>
                  <a:pt x="2662" y="553"/>
                </a:lnTo>
                <a:lnTo>
                  <a:pt x="2668" y="553"/>
                </a:lnTo>
                <a:lnTo>
                  <a:pt x="2668" y="547"/>
                </a:lnTo>
                <a:lnTo>
                  <a:pt x="5433" y="495"/>
                </a:lnTo>
                <a:lnTo>
                  <a:pt x="2803" y="521"/>
                </a:lnTo>
                <a:lnTo>
                  <a:pt x="2790" y="521"/>
                </a:lnTo>
                <a:lnTo>
                  <a:pt x="2784" y="521"/>
                </a:lnTo>
                <a:lnTo>
                  <a:pt x="2778" y="528"/>
                </a:lnTo>
                <a:lnTo>
                  <a:pt x="2784" y="528"/>
                </a:lnTo>
                <a:lnTo>
                  <a:pt x="2790" y="534"/>
                </a:lnTo>
                <a:lnTo>
                  <a:pt x="2803" y="534"/>
                </a:lnTo>
                <a:lnTo>
                  <a:pt x="2810" y="528"/>
                </a:lnTo>
                <a:lnTo>
                  <a:pt x="2816" y="521"/>
                </a:lnTo>
                <a:lnTo>
                  <a:pt x="2810" y="521"/>
                </a:lnTo>
                <a:lnTo>
                  <a:pt x="2803" y="521"/>
                </a:lnTo>
                <a:lnTo>
                  <a:pt x="5433" y="495"/>
                </a:lnTo>
                <a:lnTo>
                  <a:pt x="1460" y="605"/>
                </a:lnTo>
                <a:lnTo>
                  <a:pt x="1453" y="611"/>
                </a:lnTo>
                <a:lnTo>
                  <a:pt x="1453" y="618"/>
                </a:lnTo>
                <a:lnTo>
                  <a:pt x="1460" y="618"/>
                </a:lnTo>
                <a:lnTo>
                  <a:pt x="1466" y="618"/>
                </a:lnTo>
                <a:lnTo>
                  <a:pt x="1479" y="618"/>
                </a:lnTo>
                <a:lnTo>
                  <a:pt x="1460" y="605"/>
                </a:lnTo>
                <a:lnTo>
                  <a:pt x="5433" y="495"/>
                </a:lnTo>
                <a:lnTo>
                  <a:pt x="161" y="585"/>
                </a:lnTo>
                <a:lnTo>
                  <a:pt x="161" y="592"/>
                </a:lnTo>
                <a:lnTo>
                  <a:pt x="168" y="592"/>
                </a:lnTo>
                <a:lnTo>
                  <a:pt x="168" y="585"/>
                </a:lnTo>
                <a:lnTo>
                  <a:pt x="161" y="585"/>
                </a:lnTo>
                <a:lnTo>
                  <a:pt x="5433" y="495"/>
                </a:lnTo>
                <a:lnTo>
                  <a:pt x="4899" y="450"/>
                </a:lnTo>
                <a:lnTo>
                  <a:pt x="4880" y="476"/>
                </a:lnTo>
                <a:lnTo>
                  <a:pt x="4905" y="476"/>
                </a:lnTo>
                <a:lnTo>
                  <a:pt x="4905" y="470"/>
                </a:lnTo>
                <a:lnTo>
                  <a:pt x="4912" y="450"/>
                </a:lnTo>
                <a:lnTo>
                  <a:pt x="4905" y="450"/>
                </a:lnTo>
                <a:lnTo>
                  <a:pt x="4899" y="450"/>
                </a:lnTo>
                <a:lnTo>
                  <a:pt x="5433" y="495"/>
                </a:lnTo>
                <a:lnTo>
                  <a:pt x="20" y="598"/>
                </a:lnTo>
                <a:lnTo>
                  <a:pt x="65" y="618"/>
                </a:lnTo>
                <a:lnTo>
                  <a:pt x="84" y="618"/>
                </a:lnTo>
                <a:lnTo>
                  <a:pt x="13" y="585"/>
                </a:lnTo>
                <a:lnTo>
                  <a:pt x="20" y="598"/>
                </a:lnTo>
                <a:lnTo>
                  <a:pt x="5433" y="495"/>
                </a:lnTo>
                <a:lnTo>
                  <a:pt x="225" y="585"/>
                </a:lnTo>
                <a:lnTo>
                  <a:pt x="180" y="553"/>
                </a:lnTo>
                <a:lnTo>
                  <a:pt x="161" y="547"/>
                </a:lnTo>
                <a:lnTo>
                  <a:pt x="161" y="553"/>
                </a:lnTo>
                <a:lnTo>
                  <a:pt x="180" y="566"/>
                </a:lnTo>
                <a:lnTo>
                  <a:pt x="206" y="585"/>
                </a:lnTo>
                <a:lnTo>
                  <a:pt x="258" y="618"/>
                </a:lnTo>
                <a:lnTo>
                  <a:pt x="270" y="618"/>
                </a:lnTo>
                <a:lnTo>
                  <a:pt x="245" y="605"/>
                </a:lnTo>
                <a:lnTo>
                  <a:pt x="225" y="585"/>
                </a:lnTo>
                <a:lnTo>
                  <a:pt x="5433" y="495"/>
                </a:lnTo>
                <a:lnTo>
                  <a:pt x="2051" y="483"/>
                </a:lnTo>
                <a:lnTo>
                  <a:pt x="2045" y="483"/>
                </a:lnTo>
                <a:lnTo>
                  <a:pt x="2032" y="489"/>
                </a:lnTo>
                <a:lnTo>
                  <a:pt x="1987" y="483"/>
                </a:lnTo>
                <a:lnTo>
                  <a:pt x="1980" y="489"/>
                </a:lnTo>
                <a:lnTo>
                  <a:pt x="1980" y="495"/>
                </a:lnTo>
                <a:lnTo>
                  <a:pt x="1993" y="495"/>
                </a:lnTo>
                <a:lnTo>
                  <a:pt x="2032" y="495"/>
                </a:lnTo>
                <a:lnTo>
                  <a:pt x="2045" y="489"/>
                </a:lnTo>
                <a:lnTo>
                  <a:pt x="2051" y="483"/>
                </a:lnTo>
                <a:lnTo>
                  <a:pt x="5433" y="495"/>
                </a:lnTo>
                <a:lnTo>
                  <a:pt x="2025" y="592"/>
                </a:lnTo>
                <a:lnTo>
                  <a:pt x="2019" y="592"/>
                </a:lnTo>
                <a:lnTo>
                  <a:pt x="2006" y="592"/>
                </a:lnTo>
                <a:lnTo>
                  <a:pt x="2006" y="598"/>
                </a:lnTo>
                <a:lnTo>
                  <a:pt x="2025" y="592"/>
                </a:lnTo>
                <a:lnTo>
                  <a:pt x="2032" y="592"/>
                </a:lnTo>
                <a:lnTo>
                  <a:pt x="2025" y="592"/>
                </a:lnTo>
                <a:lnTo>
                  <a:pt x="5433" y="495"/>
                </a:lnTo>
                <a:lnTo>
                  <a:pt x="2655" y="579"/>
                </a:lnTo>
                <a:lnTo>
                  <a:pt x="2610" y="585"/>
                </a:lnTo>
                <a:lnTo>
                  <a:pt x="2578" y="598"/>
                </a:lnTo>
                <a:lnTo>
                  <a:pt x="2540" y="598"/>
                </a:lnTo>
                <a:lnTo>
                  <a:pt x="2469" y="605"/>
                </a:lnTo>
                <a:lnTo>
                  <a:pt x="2430" y="611"/>
                </a:lnTo>
                <a:lnTo>
                  <a:pt x="2418" y="611"/>
                </a:lnTo>
                <a:lnTo>
                  <a:pt x="2398" y="611"/>
                </a:lnTo>
                <a:lnTo>
                  <a:pt x="2379" y="605"/>
                </a:lnTo>
                <a:lnTo>
                  <a:pt x="2360" y="605"/>
                </a:lnTo>
                <a:lnTo>
                  <a:pt x="2302" y="605"/>
                </a:lnTo>
                <a:lnTo>
                  <a:pt x="2257" y="592"/>
                </a:lnTo>
                <a:lnTo>
                  <a:pt x="2199" y="579"/>
                </a:lnTo>
                <a:lnTo>
                  <a:pt x="2167" y="566"/>
                </a:lnTo>
                <a:lnTo>
                  <a:pt x="2148" y="560"/>
                </a:lnTo>
                <a:lnTo>
                  <a:pt x="2109" y="553"/>
                </a:lnTo>
                <a:lnTo>
                  <a:pt x="2064" y="547"/>
                </a:lnTo>
                <a:lnTo>
                  <a:pt x="2045" y="540"/>
                </a:lnTo>
                <a:lnTo>
                  <a:pt x="2070" y="553"/>
                </a:lnTo>
                <a:lnTo>
                  <a:pt x="2109" y="560"/>
                </a:lnTo>
                <a:lnTo>
                  <a:pt x="2148" y="579"/>
                </a:lnTo>
                <a:lnTo>
                  <a:pt x="2225" y="598"/>
                </a:lnTo>
                <a:lnTo>
                  <a:pt x="2295" y="618"/>
                </a:lnTo>
                <a:lnTo>
                  <a:pt x="2578" y="618"/>
                </a:lnTo>
                <a:lnTo>
                  <a:pt x="2610" y="598"/>
                </a:lnTo>
                <a:lnTo>
                  <a:pt x="2643" y="585"/>
                </a:lnTo>
                <a:lnTo>
                  <a:pt x="2655" y="585"/>
                </a:lnTo>
                <a:lnTo>
                  <a:pt x="2688" y="598"/>
                </a:lnTo>
                <a:lnTo>
                  <a:pt x="2668" y="579"/>
                </a:lnTo>
                <a:lnTo>
                  <a:pt x="2707" y="566"/>
                </a:lnTo>
                <a:lnTo>
                  <a:pt x="2655" y="579"/>
                </a:lnTo>
                <a:lnTo>
                  <a:pt x="5433" y="495"/>
                </a:lnTo>
                <a:lnTo>
                  <a:pt x="2154" y="528"/>
                </a:lnTo>
                <a:lnTo>
                  <a:pt x="2148" y="528"/>
                </a:lnTo>
                <a:lnTo>
                  <a:pt x="2141" y="528"/>
                </a:lnTo>
                <a:lnTo>
                  <a:pt x="2135" y="528"/>
                </a:lnTo>
                <a:lnTo>
                  <a:pt x="2141" y="534"/>
                </a:lnTo>
                <a:lnTo>
                  <a:pt x="2154" y="528"/>
                </a:lnTo>
                <a:lnTo>
                  <a:pt x="5433" y="495"/>
                </a:lnTo>
                <a:lnTo>
                  <a:pt x="193" y="605"/>
                </a:lnTo>
                <a:lnTo>
                  <a:pt x="187" y="598"/>
                </a:lnTo>
                <a:lnTo>
                  <a:pt x="180" y="598"/>
                </a:lnTo>
                <a:lnTo>
                  <a:pt x="187" y="605"/>
                </a:lnTo>
                <a:lnTo>
                  <a:pt x="200" y="618"/>
                </a:lnTo>
                <a:lnTo>
                  <a:pt x="213" y="618"/>
                </a:lnTo>
                <a:lnTo>
                  <a:pt x="193" y="605"/>
                </a:lnTo>
                <a:lnTo>
                  <a:pt x="5433" y="495"/>
                </a:lnTo>
                <a:lnTo>
                  <a:pt x="4719" y="470"/>
                </a:lnTo>
                <a:lnTo>
                  <a:pt x="4738" y="470"/>
                </a:lnTo>
                <a:lnTo>
                  <a:pt x="4745" y="476"/>
                </a:lnTo>
                <a:lnTo>
                  <a:pt x="4751" y="470"/>
                </a:lnTo>
                <a:lnTo>
                  <a:pt x="4758" y="470"/>
                </a:lnTo>
                <a:lnTo>
                  <a:pt x="4764" y="476"/>
                </a:lnTo>
                <a:lnTo>
                  <a:pt x="4777" y="476"/>
                </a:lnTo>
                <a:lnTo>
                  <a:pt x="4796" y="470"/>
                </a:lnTo>
                <a:lnTo>
                  <a:pt x="4790" y="470"/>
                </a:lnTo>
                <a:lnTo>
                  <a:pt x="4777" y="457"/>
                </a:lnTo>
                <a:lnTo>
                  <a:pt x="4764" y="457"/>
                </a:lnTo>
                <a:lnTo>
                  <a:pt x="4738" y="457"/>
                </a:lnTo>
                <a:lnTo>
                  <a:pt x="4725" y="457"/>
                </a:lnTo>
                <a:lnTo>
                  <a:pt x="4706" y="457"/>
                </a:lnTo>
                <a:lnTo>
                  <a:pt x="4693" y="457"/>
                </a:lnTo>
                <a:lnTo>
                  <a:pt x="4700" y="470"/>
                </a:lnTo>
                <a:lnTo>
                  <a:pt x="4719" y="470"/>
                </a:lnTo>
                <a:lnTo>
                  <a:pt x="5433" y="495"/>
                </a:lnTo>
                <a:lnTo>
                  <a:pt x="4899" y="251"/>
                </a:lnTo>
                <a:lnTo>
                  <a:pt x="4899" y="245"/>
                </a:lnTo>
                <a:lnTo>
                  <a:pt x="4893" y="245"/>
                </a:lnTo>
                <a:lnTo>
                  <a:pt x="4867" y="245"/>
                </a:lnTo>
                <a:lnTo>
                  <a:pt x="4815" y="238"/>
                </a:lnTo>
                <a:lnTo>
                  <a:pt x="4770" y="245"/>
                </a:lnTo>
                <a:lnTo>
                  <a:pt x="4758" y="245"/>
                </a:lnTo>
                <a:lnTo>
                  <a:pt x="4751" y="245"/>
                </a:lnTo>
                <a:lnTo>
                  <a:pt x="4738" y="251"/>
                </a:lnTo>
                <a:lnTo>
                  <a:pt x="4725" y="264"/>
                </a:lnTo>
                <a:lnTo>
                  <a:pt x="4732" y="270"/>
                </a:lnTo>
                <a:lnTo>
                  <a:pt x="4751" y="270"/>
                </a:lnTo>
                <a:lnTo>
                  <a:pt x="4758" y="264"/>
                </a:lnTo>
                <a:lnTo>
                  <a:pt x="4770" y="264"/>
                </a:lnTo>
                <a:lnTo>
                  <a:pt x="4809" y="264"/>
                </a:lnTo>
                <a:lnTo>
                  <a:pt x="4860" y="264"/>
                </a:lnTo>
                <a:lnTo>
                  <a:pt x="4880" y="264"/>
                </a:lnTo>
                <a:lnTo>
                  <a:pt x="4899" y="251"/>
                </a:lnTo>
                <a:lnTo>
                  <a:pt x="5433" y="495"/>
                </a:lnTo>
                <a:lnTo>
                  <a:pt x="4719" y="380"/>
                </a:lnTo>
                <a:lnTo>
                  <a:pt x="4706" y="373"/>
                </a:lnTo>
                <a:lnTo>
                  <a:pt x="4700" y="373"/>
                </a:lnTo>
                <a:lnTo>
                  <a:pt x="4700" y="380"/>
                </a:lnTo>
                <a:lnTo>
                  <a:pt x="4700" y="386"/>
                </a:lnTo>
                <a:lnTo>
                  <a:pt x="4706" y="393"/>
                </a:lnTo>
                <a:lnTo>
                  <a:pt x="4738" y="393"/>
                </a:lnTo>
                <a:lnTo>
                  <a:pt x="4725" y="380"/>
                </a:lnTo>
                <a:lnTo>
                  <a:pt x="4719" y="380"/>
                </a:lnTo>
                <a:lnTo>
                  <a:pt x="5433" y="495"/>
                </a:lnTo>
                <a:lnTo>
                  <a:pt x="5220" y="450"/>
                </a:lnTo>
                <a:lnTo>
                  <a:pt x="5246" y="438"/>
                </a:lnTo>
                <a:lnTo>
                  <a:pt x="5272" y="431"/>
                </a:lnTo>
                <a:lnTo>
                  <a:pt x="5278" y="425"/>
                </a:lnTo>
                <a:lnTo>
                  <a:pt x="5278" y="418"/>
                </a:lnTo>
                <a:lnTo>
                  <a:pt x="5272" y="418"/>
                </a:lnTo>
                <a:lnTo>
                  <a:pt x="5259" y="425"/>
                </a:lnTo>
                <a:lnTo>
                  <a:pt x="5227" y="438"/>
                </a:lnTo>
                <a:lnTo>
                  <a:pt x="5214" y="444"/>
                </a:lnTo>
                <a:lnTo>
                  <a:pt x="5214" y="450"/>
                </a:lnTo>
                <a:lnTo>
                  <a:pt x="5188" y="457"/>
                </a:lnTo>
                <a:lnTo>
                  <a:pt x="5175" y="457"/>
                </a:lnTo>
                <a:lnTo>
                  <a:pt x="5175" y="450"/>
                </a:lnTo>
                <a:lnTo>
                  <a:pt x="5169" y="450"/>
                </a:lnTo>
                <a:lnTo>
                  <a:pt x="5163" y="450"/>
                </a:lnTo>
                <a:lnTo>
                  <a:pt x="5156" y="470"/>
                </a:lnTo>
                <a:lnTo>
                  <a:pt x="5137" y="483"/>
                </a:lnTo>
                <a:lnTo>
                  <a:pt x="5118" y="495"/>
                </a:lnTo>
                <a:lnTo>
                  <a:pt x="5111" y="495"/>
                </a:lnTo>
                <a:lnTo>
                  <a:pt x="5098" y="495"/>
                </a:lnTo>
                <a:lnTo>
                  <a:pt x="5085" y="502"/>
                </a:lnTo>
                <a:lnTo>
                  <a:pt x="5085" y="508"/>
                </a:lnTo>
                <a:lnTo>
                  <a:pt x="5073" y="521"/>
                </a:lnTo>
                <a:lnTo>
                  <a:pt x="5066" y="521"/>
                </a:lnTo>
                <a:lnTo>
                  <a:pt x="5066" y="521"/>
                </a:lnTo>
                <a:lnTo>
                  <a:pt x="5060" y="521"/>
                </a:lnTo>
                <a:lnTo>
                  <a:pt x="5060" y="515"/>
                </a:lnTo>
                <a:lnTo>
                  <a:pt x="5047" y="521"/>
                </a:lnTo>
                <a:lnTo>
                  <a:pt x="5034" y="521"/>
                </a:lnTo>
                <a:lnTo>
                  <a:pt x="5028" y="521"/>
                </a:lnTo>
                <a:lnTo>
                  <a:pt x="5028" y="528"/>
                </a:lnTo>
                <a:lnTo>
                  <a:pt x="5034" y="528"/>
                </a:lnTo>
                <a:lnTo>
                  <a:pt x="5040" y="528"/>
                </a:lnTo>
                <a:lnTo>
                  <a:pt x="5047" y="534"/>
                </a:lnTo>
                <a:lnTo>
                  <a:pt x="5034" y="540"/>
                </a:lnTo>
                <a:lnTo>
                  <a:pt x="5028" y="547"/>
                </a:lnTo>
                <a:lnTo>
                  <a:pt x="5008" y="553"/>
                </a:lnTo>
                <a:lnTo>
                  <a:pt x="5002" y="553"/>
                </a:lnTo>
                <a:lnTo>
                  <a:pt x="4995" y="553"/>
                </a:lnTo>
                <a:lnTo>
                  <a:pt x="4995" y="547"/>
                </a:lnTo>
                <a:lnTo>
                  <a:pt x="5008" y="534"/>
                </a:lnTo>
                <a:lnTo>
                  <a:pt x="4995" y="534"/>
                </a:lnTo>
                <a:lnTo>
                  <a:pt x="4976" y="540"/>
                </a:lnTo>
                <a:lnTo>
                  <a:pt x="4963" y="540"/>
                </a:lnTo>
                <a:lnTo>
                  <a:pt x="4950" y="540"/>
                </a:lnTo>
                <a:lnTo>
                  <a:pt x="4950" y="553"/>
                </a:lnTo>
                <a:lnTo>
                  <a:pt x="4938" y="547"/>
                </a:lnTo>
                <a:lnTo>
                  <a:pt x="4925" y="547"/>
                </a:lnTo>
                <a:lnTo>
                  <a:pt x="4905" y="547"/>
                </a:lnTo>
                <a:lnTo>
                  <a:pt x="4899" y="547"/>
                </a:lnTo>
                <a:lnTo>
                  <a:pt x="4899" y="553"/>
                </a:lnTo>
                <a:lnTo>
                  <a:pt x="4918" y="560"/>
                </a:lnTo>
                <a:lnTo>
                  <a:pt x="4938" y="566"/>
                </a:lnTo>
                <a:lnTo>
                  <a:pt x="4931" y="566"/>
                </a:lnTo>
                <a:lnTo>
                  <a:pt x="4905" y="585"/>
                </a:lnTo>
                <a:lnTo>
                  <a:pt x="4873" y="598"/>
                </a:lnTo>
                <a:lnTo>
                  <a:pt x="4867" y="605"/>
                </a:lnTo>
                <a:lnTo>
                  <a:pt x="4880" y="605"/>
                </a:lnTo>
                <a:lnTo>
                  <a:pt x="4912" y="592"/>
                </a:lnTo>
                <a:lnTo>
                  <a:pt x="4944" y="579"/>
                </a:lnTo>
                <a:lnTo>
                  <a:pt x="4957" y="579"/>
                </a:lnTo>
                <a:lnTo>
                  <a:pt x="4970" y="566"/>
                </a:lnTo>
                <a:lnTo>
                  <a:pt x="4976" y="566"/>
                </a:lnTo>
                <a:lnTo>
                  <a:pt x="4976" y="579"/>
                </a:lnTo>
                <a:lnTo>
                  <a:pt x="4950" y="598"/>
                </a:lnTo>
                <a:lnTo>
                  <a:pt x="4931" y="611"/>
                </a:lnTo>
                <a:lnTo>
                  <a:pt x="4963" y="598"/>
                </a:lnTo>
                <a:lnTo>
                  <a:pt x="4995" y="585"/>
                </a:lnTo>
                <a:lnTo>
                  <a:pt x="5015" y="566"/>
                </a:lnTo>
                <a:lnTo>
                  <a:pt x="5021" y="566"/>
                </a:lnTo>
                <a:lnTo>
                  <a:pt x="5034" y="560"/>
                </a:lnTo>
                <a:lnTo>
                  <a:pt x="5047" y="547"/>
                </a:lnTo>
                <a:lnTo>
                  <a:pt x="5118" y="515"/>
                </a:lnTo>
                <a:lnTo>
                  <a:pt x="5175" y="476"/>
                </a:lnTo>
                <a:lnTo>
                  <a:pt x="5208" y="470"/>
                </a:lnTo>
                <a:lnTo>
                  <a:pt x="5220" y="450"/>
                </a:lnTo>
                <a:lnTo>
                  <a:pt x="5433" y="495"/>
                </a:lnTo>
                <a:lnTo>
                  <a:pt x="4500" y="425"/>
                </a:lnTo>
                <a:lnTo>
                  <a:pt x="4500" y="431"/>
                </a:lnTo>
                <a:lnTo>
                  <a:pt x="4507" y="431"/>
                </a:lnTo>
                <a:lnTo>
                  <a:pt x="4513" y="425"/>
                </a:lnTo>
                <a:lnTo>
                  <a:pt x="4507" y="418"/>
                </a:lnTo>
                <a:lnTo>
                  <a:pt x="4500" y="425"/>
                </a:lnTo>
                <a:lnTo>
                  <a:pt x="5433" y="495"/>
                </a:lnTo>
                <a:lnTo>
                  <a:pt x="5047" y="457"/>
                </a:lnTo>
                <a:lnTo>
                  <a:pt x="5034" y="450"/>
                </a:lnTo>
                <a:lnTo>
                  <a:pt x="5008" y="457"/>
                </a:lnTo>
                <a:lnTo>
                  <a:pt x="5034" y="470"/>
                </a:lnTo>
                <a:lnTo>
                  <a:pt x="5060" y="470"/>
                </a:lnTo>
                <a:lnTo>
                  <a:pt x="5079" y="470"/>
                </a:lnTo>
                <a:lnTo>
                  <a:pt x="5085" y="470"/>
                </a:lnTo>
                <a:lnTo>
                  <a:pt x="5079" y="470"/>
                </a:lnTo>
                <a:lnTo>
                  <a:pt x="5066" y="457"/>
                </a:lnTo>
                <a:lnTo>
                  <a:pt x="5047" y="457"/>
                </a:lnTo>
                <a:lnTo>
                  <a:pt x="5433" y="495"/>
                </a:lnTo>
                <a:lnTo>
                  <a:pt x="4848" y="470"/>
                </a:lnTo>
                <a:lnTo>
                  <a:pt x="4841" y="476"/>
                </a:lnTo>
                <a:lnTo>
                  <a:pt x="4867" y="476"/>
                </a:lnTo>
                <a:lnTo>
                  <a:pt x="4860" y="470"/>
                </a:lnTo>
                <a:lnTo>
                  <a:pt x="4848" y="470"/>
                </a:lnTo>
                <a:lnTo>
                  <a:pt x="5433" y="495"/>
                </a:lnTo>
                <a:lnTo>
                  <a:pt x="3581" y="592"/>
                </a:lnTo>
                <a:lnTo>
                  <a:pt x="3517" y="579"/>
                </a:lnTo>
                <a:lnTo>
                  <a:pt x="3459" y="566"/>
                </a:lnTo>
                <a:lnTo>
                  <a:pt x="3420" y="560"/>
                </a:lnTo>
                <a:lnTo>
                  <a:pt x="3375" y="553"/>
                </a:lnTo>
                <a:lnTo>
                  <a:pt x="3305" y="547"/>
                </a:lnTo>
                <a:lnTo>
                  <a:pt x="3260" y="540"/>
                </a:lnTo>
                <a:lnTo>
                  <a:pt x="3234" y="534"/>
                </a:lnTo>
                <a:lnTo>
                  <a:pt x="3221" y="534"/>
                </a:lnTo>
                <a:lnTo>
                  <a:pt x="3202" y="534"/>
                </a:lnTo>
                <a:lnTo>
                  <a:pt x="3170" y="528"/>
                </a:lnTo>
                <a:lnTo>
                  <a:pt x="3086" y="521"/>
                </a:lnTo>
                <a:lnTo>
                  <a:pt x="3073" y="521"/>
                </a:lnTo>
                <a:lnTo>
                  <a:pt x="3067" y="521"/>
                </a:lnTo>
                <a:lnTo>
                  <a:pt x="3041" y="515"/>
                </a:lnTo>
                <a:lnTo>
                  <a:pt x="2970" y="515"/>
                </a:lnTo>
                <a:lnTo>
                  <a:pt x="2945" y="515"/>
                </a:lnTo>
                <a:lnTo>
                  <a:pt x="2919" y="508"/>
                </a:lnTo>
                <a:lnTo>
                  <a:pt x="2919" y="515"/>
                </a:lnTo>
                <a:lnTo>
                  <a:pt x="2919" y="521"/>
                </a:lnTo>
                <a:lnTo>
                  <a:pt x="2938" y="521"/>
                </a:lnTo>
                <a:lnTo>
                  <a:pt x="2964" y="521"/>
                </a:lnTo>
                <a:lnTo>
                  <a:pt x="2983" y="521"/>
                </a:lnTo>
                <a:lnTo>
                  <a:pt x="2990" y="528"/>
                </a:lnTo>
                <a:lnTo>
                  <a:pt x="2983" y="547"/>
                </a:lnTo>
                <a:lnTo>
                  <a:pt x="2977" y="553"/>
                </a:lnTo>
                <a:lnTo>
                  <a:pt x="3003" y="553"/>
                </a:lnTo>
                <a:lnTo>
                  <a:pt x="3022" y="547"/>
                </a:lnTo>
                <a:lnTo>
                  <a:pt x="3041" y="553"/>
                </a:lnTo>
                <a:lnTo>
                  <a:pt x="3060" y="553"/>
                </a:lnTo>
                <a:lnTo>
                  <a:pt x="3067" y="553"/>
                </a:lnTo>
                <a:lnTo>
                  <a:pt x="3067" y="560"/>
                </a:lnTo>
                <a:lnTo>
                  <a:pt x="3067" y="566"/>
                </a:lnTo>
                <a:lnTo>
                  <a:pt x="3073" y="566"/>
                </a:lnTo>
                <a:lnTo>
                  <a:pt x="3093" y="560"/>
                </a:lnTo>
                <a:lnTo>
                  <a:pt x="3112" y="566"/>
                </a:lnTo>
                <a:lnTo>
                  <a:pt x="3144" y="566"/>
                </a:lnTo>
                <a:lnTo>
                  <a:pt x="3163" y="585"/>
                </a:lnTo>
                <a:lnTo>
                  <a:pt x="3189" y="592"/>
                </a:lnTo>
                <a:lnTo>
                  <a:pt x="3183" y="585"/>
                </a:lnTo>
                <a:lnTo>
                  <a:pt x="3170" y="566"/>
                </a:lnTo>
                <a:lnTo>
                  <a:pt x="3163" y="566"/>
                </a:lnTo>
                <a:lnTo>
                  <a:pt x="3150" y="553"/>
                </a:lnTo>
                <a:lnTo>
                  <a:pt x="3157" y="553"/>
                </a:lnTo>
                <a:lnTo>
                  <a:pt x="3176" y="553"/>
                </a:lnTo>
                <a:lnTo>
                  <a:pt x="3183" y="553"/>
                </a:lnTo>
                <a:lnTo>
                  <a:pt x="3195" y="560"/>
                </a:lnTo>
                <a:lnTo>
                  <a:pt x="3221" y="579"/>
                </a:lnTo>
                <a:lnTo>
                  <a:pt x="3234" y="585"/>
                </a:lnTo>
                <a:lnTo>
                  <a:pt x="3221" y="566"/>
                </a:lnTo>
                <a:lnTo>
                  <a:pt x="3228" y="560"/>
                </a:lnTo>
                <a:lnTo>
                  <a:pt x="3247" y="560"/>
                </a:lnTo>
                <a:lnTo>
                  <a:pt x="3266" y="585"/>
                </a:lnTo>
                <a:lnTo>
                  <a:pt x="3279" y="598"/>
                </a:lnTo>
                <a:lnTo>
                  <a:pt x="3285" y="598"/>
                </a:lnTo>
                <a:lnTo>
                  <a:pt x="3279" y="579"/>
                </a:lnTo>
                <a:lnTo>
                  <a:pt x="3279" y="566"/>
                </a:lnTo>
                <a:lnTo>
                  <a:pt x="3279" y="560"/>
                </a:lnTo>
                <a:lnTo>
                  <a:pt x="3292" y="579"/>
                </a:lnTo>
                <a:lnTo>
                  <a:pt x="3292" y="585"/>
                </a:lnTo>
                <a:lnTo>
                  <a:pt x="3298" y="592"/>
                </a:lnTo>
                <a:lnTo>
                  <a:pt x="3305" y="598"/>
                </a:lnTo>
                <a:lnTo>
                  <a:pt x="3305" y="605"/>
                </a:lnTo>
                <a:lnTo>
                  <a:pt x="3324" y="598"/>
                </a:lnTo>
                <a:lnTo>
                  <a:pt x="3350" y="611"/>
                </a:lnTo>
                <a:lnTo>
                  <a:pt x="3356" y="611"/>
                </a:lnTo>
                <a:lnTo>
                  <a:pt x="3363" y="618"/>
                </a:lnTo>
                <a:lnTo>
                  <a:pt x="3375" y="618"/>
                </a:lnTo>
                <a:lnTo>
                  <a:pt x="3375" y="611"/>
                </a:lnTo>
                <a:lnTo>
                  <a:pt x="3382" y="605"/>
                </a:lnTo>
                <a:lnTo>
                  <a:pt x="3388" y="611"/>
                </a:lnTo>
                <a:lnTo>
                  <a:pt x="3401" y="618"/>
                </a:lnTo>
                <a:lnTo>
                  <a:pt x="3414" y="618"/>
                </a:lnTo>
                <a:lnTo>
                  <a:pt x="3401" y="611"/>
                </a:lnTo>
                <a:lnTo>
                  <a:pt x="3388" y="598"/>
                </a:lnTo>
                <a:lnTo>
                  <a:pt x="3382" y="585"/>
                </a:lnTo>
                <a:lnTo>
                  <a:pt x="3401" y="598"/>
                </a:lnTo>
                <a:lnTo>
                  <a:pt x="3420" y="605"/>
                </a:lnTo>
                <a:lnTo>
                  <a:pt x="3453" y="618"/>
                </a:lnTo>
                <a:lnTo>
                  <a:pt x="3408" y="592"/>
                </a:lnTo>
                <a:lnTo>
                  <a:pt x="3401" y="585"/>
                </a:lnTo>
                <a:lnTo>
                  <a:pt x="3401" y="579"/>
                </a:lnTo>
                <a:lnTo>
                  <a:pt x="3414" y="579"/>
                </a:lnTo>
                <a:lnTo>
                  <a:pt x="3433" y="579"/>
                </a:lnTo>
                <a:lnTo>
                  <a:pt x="3498" y="585"/>
                </a:lnTo>
                <a:lnTo>
                  <a:pt x="3562" y="598"/>
                </a:lnTo>
                <a:lnTo>
                  <a:pt x="3588" y="598"/>
                </a:lnTo>
                <a:lnTo>
                  <a:pt x="3613" y="611"/>
                </a:lnTo>
                <a:lnTo>
                  <a:pt x="3626" y="618"/>
                </a:lnTo>
                <a:lnTo>
                  <a:pt x="3684" y="618"/>
                </a:lnTo>
                <a:lnTo>
                  <a:pt x="3639" y="605"/>
                </a:lnTo>
                <a:lnTo>
                  <a:pt x="3607" y="592"/>
                </a:lnTo>
                <a:lnTo>
                  <a:pt x="3581" y="592"/>
                </a:lnTo>
                <a:lnTo>
                  <a:pt x="5433" y="495"/>
                </a:lnTo>
                <a:lnTo>
                  <a:pt x="3003" y="534"/>
                </a:lnTo>
                <a:lnTo>
                  <a:pt x="3003" y="528"/>
                </a:lnTo>
                <a:lnTo>
                  <a:pt x="3022" y="528"/>
                </a:lnTo>
                <a:lnTo>
                  <a:pt x="3009" y="534"/>
                </a:lnTo>
                <a:lnTo>
                  <a:pt x="3003" y="534"/>
                </a:lnTo>
                <a:lnTo>
                  <a:pt x="5433" y="495"/>
                </a:lnTo>
                <a:lnTo>
                  <a:pt x="3022" y="521"/>
                </a:lnTo>
                <a:lnTo>
                  <a:pt x="3022" y="515"/>
                </a:lnTo>
                <a:lnTo>
                  <a:pt x="3028" y="515"/>
                </a:lnTo>
                <a:lnTo>
                  <a:pt x="3048" y="521"/>
                </a:lnTo>
                <a:lnTo>
                  <a:pt x="3041" y="528"/>
                </a:lnTo>
                <a:lnTo>
                  <a:pt x="3028" y="528"/>
                </a:lnTo>
                <a:lnTo>
                  <a:pt x="3022" y="528"/>
                </a:lnTo>
                <a:lnTo>
                  <a:pt x="3022" y="521"/>
                </a:lnTo>
                <a:lnTo>
                  <a:pt x="5433" y="495"/>
                </a:lnTo>
                <a:lnTo>
                  <a:pt x="3054" y="521"/>
                </a:lnTo>
                <a:lnTo>
                  <a:pt x="3060" y="521"/>
                </a:lnTo>
                <a:lnTo>
                  <a:pt x="3073" y="534"/>
                </a:lnTo>
                <a:lnTo>
                  <a:pt x="3067" y="534"/>
                </a:lnTo>
                <a:lnTo>
                  <a:pt x="3054" y="521"/>
                </a:lnTo>
                <a:lnTo>
                  <a:pt x="5433" y="495"/>
                </a:lnTo>
                <a:lnTo>
                  <a:pt x="3356" y="585"/>
                </a:lnTo>
                <a:lnTo>
                  <a:pt x="3337" y="579"/>
                </a:lnTo>
                <a:lnTo>
                  <a:pt x="3330" y="566"/>
                </a:lnTo>
                <a:lnTo>
                  <a:pt x="3330" y="560"/>
                </a:lnTo>
                <a:lnTo>
                  <a:pt x="3337" y="560"/>
                </a:lnTo>
                <a:lnTo>
                  <a:pt x="3350" y="560"/>
                </a:lnTo>
                <a:lnTo>
                  <a:pt x="3363" y="566"/>
                </a:lnTo>
                <a:lnTo>
                  <a:pt x="3369" y="579"/>
                </a:lnTo>
                <a:lnTo>
                  <a:pt x="3363" y="585"/>
                </a:lnTo>
                <a:lnTo>
                  <a:pt x="3356" y="585"/>
                </a:lnTo>
                <a:lnTo>
                  <a:pt x="5433" y="495"/>
                </a:lnTo>
                <a:lnTo>
                  <a:pt x="4520" y="431"/>
                </a:lnTo>
                <a:lnTo>
                  <a:pt x="4526" y="438"/>
                </a:lnTo>
                <a:lnTo>
                  <a:pt x="4526" y="431"/>
                </a:lnTo>
                <a:lnTo>
                  <a:pt x="4520" y="431"/>
                </a:lnTo>
                <a:lnTo>
                  <a:pt x="5433" y="495"/>
                </a:lnTo>
                <a:lnTo>
                  <a:pt x="4860" y="553"/>
                </a:lnTo>
                <a:lnTo>
                  <a:pt x="4835" y="553"/>
                </a:lnTo>
                <a:lnTo>
                  <a:pt x="4822" y="560"/>
                </a:lnTo>
                <a:lnTo>
                  <a:pt x="4796" y="560"/>
                </a:lnTo>
                <a:lnTo>
                  <a:pt x="4777" y="566"/>
                </a:lnTo>
                <a:lnTo>
                  <a:pt x="4770" y="579"/>
                </a:lnTo>
                <a:lnTo>
                  <a:pt x="4764" y="579"/>
                </a:lnTo>
                <a:lnTo>
                  <a:pt x="4770" y="585"/>
                </a:lnTo>
                <a:lnTo>
                  <a:pt x="4790" y="579"/>
                </a:lnTo>
                <a:lnTo>
                  <a:pt x="4803" y="585"/>
                </a:lnTo>
                <a:lnTo>
                  <a:pt x="4809" y="585"/>
                </a:lnTo>
                <a:lnTo>
                  <a:pt x="4815" y="579"/>
                </a:lnTo>
                <a:lnTo>
                  <a:pt x="4815" y="566"/>
                </a:lnTo>
                <a:lnTo>
                  <a:pt x="4822" y="566"/>
                </a:lnTo>
                <a:lnTo>
                  <a:pt x="4835" y="579"/>
                </a:lnTo>
                <a:lnTo>
                  <a:pt x="4848" y="566"/>
                </a:lnTo>
                <a:lnTo>
                  <a:pt x="4873" y="553"/>
                </a:lnTo>
                <a:lnTo>
                  <a:pt x="4880" y="547"/>
                </a:lnTo>
                <a:lnTo>
                  <a:pt x="4873" y="547"/>
                </a:lnTo>
                <a:lnTo>
                  <a:pt x="4860" y="553"/>
                </a:lnTo>
                <a:lnTo>
                  <a:pt x="5433" y="495"/>
                </a:lnTo>
                <a:lnTo>
                  <a:pt x="5259" y="457"/>
                </a:lnTo>
                <a:lnTo>
                  <a:pt x="5240" y="450"/>
                </a:lnTo>
                <a:lnTo>
                  <a:pt x="5233" y="450"/>
                </a:lnTo>
                <a:lnTo>
                  <a:pt x="5233" y="457"/>
                </a:lnTo>
                <a:lnTo>
                  <a:pt x="5253" y="470"/>
                </a:lnTo>
                <a:lnTo>
                  <a:pt x="5272" y="457"/>
                </a:lnTo>
                <a:lnTo>
                  <a:pt x="5285" y="450"/>
                </a:lnTo>
                <a:lnTo>
                  <a:pt x="5278" y="444"/>
                </a:lnTo>
                <a:lnTo>
                  <a:pt x="5265" y="450"/>
                </a:lnTo>
                <a:lnTo>
                  <a:pt x="5259" y="457"/>
                </a:lnTo>
                <a:lnTo>
                  <a:pt x="5433" y="495"/>
                </a:lnTo>
                <a:lnTo>
                  <a:pt x="4938" y="270"/>
                </a:lnTo>
                <a:lnTo>
                  <a:pt x="4944" y="270"/>
                </a:lnTo>
                <a:lnTo>
                  <a:pt x="4944" y="264"/>
                </a:lnTo>
                <a:lnTo>
                  <a:pt x="4938" y="251"/>
                </a:lnTo>
                <a:lnTo>
                  <a:pt x="4925" y="251"/>
                </a:lnTo>
                <a:lnTo>
                  <a:pt x="4912" y="264"/>
                </a:lnTo>
                <a:lnTo>
                  <a:pt x="4912" y="270"/>
                </a:lnTo>
                <a:lnTo>
                  <a:pt x="4918" y="270"/>
                </a:lnTo>
                <a:lnTo>
                  <a:pt x="4938" y="270"/>
                </a:lnTo>
                <a:lnTo>
                  <a:pt x="5433" y="495"/>
                </a:lnTo>
                <a:lnTo>
                  <a:pt x="3228" y="418"/>
                </a:lnTo>
                <a:lnTo>
                  <a:pt x="3253" y="418"/>
                </a:lnTo>
                <a:lnTo>
                  <a:pt x="3260" y="418"/>
                </a:lnTo>
                <a:lnTo>
                  <a:pt x="3266" y="405"/>
                </a:lnTo>
                <a:lnTo>
                  <a:pt x="3273" y="405"/>
                </a:lnTo>
                <a:lnTo>
                  <a:pt x="3285" y="393"/>
                </a:lnTo>
                <a:lnTo>
                  <a:pt x="3279" y="393"/>
                </a:lnTo>
                <a:lnTo>
                  <a:pt x="3260" y="399"/>
                </a:lnTo>
                <a:lnTo>
                  <a:pt x="3247" y="405"/>
                </a:lnTo>
                <a:lnTo>
                  <a:pt x="3221" y="405"/>
                </a:lnTo>
                <a:lnTo>
                  <a:pt x="3202" y="405"/>
                </a:lnTo>
                <a:lnTo>
                  <a:pt x="3189" y="412"/>
                </a:lnTo>
                <a:lnTo>
                  <a:pt x="3176" y="425"/>
                </a:lnTo>
                <a:lnTo>
                  <a:pt x="3118" y="444"/>
                </a:lnTo>
                <a:lnTo>
                  <a:pt x="3086" y="457"/>
                </a:lnTo>
                <a:lnTo>
                  <a:pt x="3067" y="476"/>
                </a:lnTo>
                <a:lnTo>
                  <a:pt x="3073" y="476"/>
                </a:lnTo>
                <a:lnTo>
                  <a:pt x="3080" y="470"/>
                </a:lnTo>
                <a:lnTo>
                  <a:pt x="3105" y="450"/>
                </a:lnTo>
                <a:lnTo>
                  <a:pt x="3170" y="431"/>
                </a:lnTo>
                <a:lnTo>
                  <a:pt x="3195" y="425"/>
                </a:lnTo>
                <a:lnTo>
                  <a:pt x="3189" y="431"/>
                </a:lnTo>
                <a:lnTo>
                  <a:pt x="3208" y="438"/>
                </a:lnTo>
                <a:lnTo>
                  <a:pt x="3221" y="444"/>
                </a:lnTo>
                <a:lnTo>
                  <a:pt x="3228" y="444"/>
                </a:lnTo>
                <a:lnTo>
                  <a:pt x="3228" y="438"/>
                </a:lnTo>
                <a:lnTo>
                  <a:pt x="3215" y="431"/>
                </a:lnTo>
                <a:lnTo>
                  <a:pt x="3208" y="431"/>
                </a:lnTo>
                <a:lnTo>
                  <a:pt x="3208" y="418"/>
                </a:lnTo>
                <a:lnTo>
                  <a:pt x="3215" y="418"/>
                </a:lnTo>
                <a:lnTo>
                  <a:pt x="3228" y="418"/>
                </a:lnTo>
                <a:lnTo>
                  <a:pt x="5433" y="495"/>
                </a:lnTo>
                <a:lnTo>
                  <a:pt x="2983" y="502"/>
                </a:lnTo>
                <a:lnTo>
                  <a:pt x="2990" y="508"/>
                </a:lnTo>
                <a:lnTo>
                  <a:pt x="2996" y="502"/>
                </a:lnTo>
                <a:lnTo>
                  <a:pt x="2990" y="502"/>
                </a:lnTo>
                <a:lnTo>
                  <a:pt x="2983" y="502"/>
                </a:lnTo>
                <a:lnTo>
                  <a:pt x="5433" y="495"/>
                </a:lnTo>
                <a:lnTo>
                  <a:pt x="3009" y="502"/>
                </a:lnTo>
                <a:lnTo>
                  <a:pt x="3015" y="508"/>
                </a:lnTo>
                <a:lnTo>
                  <a:pt x="3022" y="502"/>
                </a:lnTo>
                <a:lnTo>
                  <a:pt x="3009" y="502"/>
                </a:lnTo>
                <a:lnTo>
                  <a:pt x="3003" y="502"/>
                </a:lnTo>
                <a:lnTo>
                  <a:pt x="3009" y="502"/>
                </a:lnTo>
                <a:lnTo>
                  <a:pt x="5433" y="495"/>
                </a:lnTo>
                <a:lnTo>
                  <a:pt x="3073" y="418"/>
                </a:lnTo>
                <a:lnTo>
                  <a:pt x="3086" y="412"/>
                </a:lnTo>
                <a:lnTo>
                  <a:pt x="3105" y="412"/>
                </a:lnTo>
                <a:lnTo>
                  <a:pt x="3118" y="412"/>
                </a:lnTo>
                <a:lnTo>
                  <a:pt x="3157" y="412"/>
                </a:lnTo>
                <a:lnTo>
                  <a:pt x="3170" y="412"/>
                </a:lnTo>
                <a:lnTo>
                  <a:pt x="3170" y="405"/>
                </a:lnTo>
                <a:lnTo>
                  <a:pt x="3163" y="405"/>
                </a:lnTo>
                <a:lnTo>
                  <a:pt x="3131" y="405"/>
                </a:lnTo>
                <a:lnTo>
                  <a:pt x="3125" y="405"/>
                </a:lnTo>
                <a:lnTo>
                  <a:pt x="3118" y="399"/>
                </a:lnTo>
                <a:lnTo>
                  <a:pt x="3125" y="399"/>
                </a:lnTo>
                <a:lnTo>
                  <a:pt x="3125" y="393"/>
                </a:lnTo>
                <a:lnTo>
                  <a:pt x="3105" y="399"/>
                </a:lnTo>
                <a:lnTo>
                  <a:pt x="3093" y="399"/>
                </a:lnTo>
                <a:lnTo>
                  <a:pt x="3073" y="405"/>
                </a:lnTo>
                <a:lnTo>
                  <a:pt x="3048" y="405"/>
                </a:lnTo>
                <a:lnTo>
                  <a:pt x="3022" y="412"/>
                </a:lnTo>
                <a:lnTo>
                  <a:pt x="3028" y="418"/>
                </a:lnTo>
                <a:lnTo>
                  <a:pt x="3048" y="412"/>
                </a:lnTo>
                <a:lnTo>
                  <a:pt x="3060" y="412"/>
                </a:lnTo>
                <a:lnTo>
                  <a:pt x="3067" y="412"/>
                </a:lnTo>
                <a:lnTo>
                  <a:pt x="3028" y="425"/>
                </a:lnTo>
                <a:lnTo>
                  <a:pt x="2996" y="444"/>
                </a:lnTo>
                <a:lnTo>
                  <a:pt x="2958" y="457"/>
                </a:lnTo>
                <a:lnTo>
                  <a:pt x="2945" y="476"/>
                </a:lnTo>
                <a:lnTo>
                  <a:pt x="2938" y="476"/>
                </a:lnTo>
                <a:lnTo>
                  <a:pt x="2945" y="476"/>
                </a:lnTo>
                <a:lnTo>
                  <a:pt x="2958" y="476"/>
                </a:lnTo>
                <a:lnTo>
                  <a:pt x="2958" y="470"/>
                </a:lnTo>
                <a:lnTo>
                  <a:pt x="2977" y="457"/>
                </a:lnTo>
                <a:lnTo>
                  <a:pt x="3022" y="444"/>
                </a:lnTo>
                <a:lnTo>
                  <a:pt x="3060" y="425"/>
                </a:lnTo>
                <a:lnTo>
                  <a:pt x="3073" y="418"/>
                </a:lnTo>
                <a:lnTo>
                  <a:pt x="5433" y="495"/>
                </a:lnTo>
                <a:lnTo>
                  <a:pt x="3003" y="405"/>
                </a:lnTo>
                <a:lnTo>
                  <a:pt x="2996" y="405"/>
                </a:lnTo>
                <a:lnTo>
                  <a:pt x="2990" y="405"/>
                </a:lnTo>
                <a:lnTo>
                  <a:pt x="2983" y="405"/>
                </a:lnTo>
                <a:lnTo>
                  <a:pt x="2990" y="412"/>
                </a:lnTo>
                <a:lnTo>
                  <a:pt x="2996" y="412"/>
                </a:lnTo>
                <a:lnTo>
                  <a:pt x="3003" y="405"/>
                </a:lnTo>
                <a:lnTo>
                  <a:pt x="5433" y="495"/>
                </a:lnTo>
                <a:lnTo>
                  <a:pt x="4648" y="450"/>
                </a:lnTo>
                <a:lnTo>
                  <a:pt x="4635" y="444"/>
                </a:lnTo>
                <a:lnTo>
                  <a:pt x="4623" y="444"/>
                </a:lnTo>
                <a:lnTo>
                  <a:pt x="4629" y="450"/>
                </a:lnTo>
                <a:lnTo>
                  <a:pt x="4635" y="457"/>
                </a:lnTo>
                <a:lnTo>
                  <a:pt x="4642" y="457"/>
                </a:lnTo>
                <a:lnTo>
                  <a:pt x="4648" y="470"/>
                </a:lnTo>
                <a:lnTo>
                  <a:pt x="4655" y="470"/>
                </a:lnTo>
                <a:lnTo>
                  <a:pt x="4661" y="457"/>
                </a:lnTo>
                <a:lnTo>
                  <a:pt x="4655" y="450"/>
                </a:lnTo>
                <a:lnTo>
                  <a:pt x="4648" y="450"/>
                </a:lnTo>
                <a:lnTo>
                  <a:pt x="5433" y="495"/>
                </a:lnTo>
                <a:lnTo>
                  <a:pt x="4603" y="444"/>
                </a:lnTo>
                <a:lnTo>
                  <a:pt x="4603" y="450"/>
                </a:lnTo>
                <a:lnTo>
                  <a:pt x="4610" y="450"/>
                </a:lnTo>
                <a:lnTo>
                  <a:pt x="4610" y="444"/>
                </a:lnTo>
                <a:lnTo>
                  <a:pt x="4603" y="444"/>
                </a:lnTo>
                <a:lnTo>
                  <a:pt x="5433" y="495"/>
                </a:lnTo>
                <a:lnTo>
                  <a:pt x="4719" y="290"/>
                </a:lnTo>
                <a:lnTo>
                  <a:pt x="4642" y="296"/>
                </a:lnTo>
                <a:lnTo>
                  <a:pt x="4603" y="309"/>
                </a:lnTo>
                <a:lnTo>
                  <a:pt x="4597" y="309"/>
                </a:lnTo>
                <a:lnTo>
                  <a:pt x="4584" y="315"/>
                </a:lnTo>
                <a:lnTo>
                  <a:pt x="4558" y="315"/>
                </a:lnTo>
                <a:lnTo>
                  <a:pt x="4533" y="328"/>
                </a:lnTo>
                <a:lnTo>
                  <a:pt x="4513" y="341"/>
                </a:lnTo>
                <a:lnTo>
                  <a:pt x="4507" y="341"/>
                </a:lnTo>
                <a:lnTo>
                  <a:pt x="4488" y="328"/>
                </a:lnTo>
                <a:lnTo>
                  <a:pt x="4481" y="328"/>
                </a:lnTo>
                <a:lnTo>
                  <a:pt x="4468" y="328"/>
                </a:lnTo>
                <a:lnTo>
                  <a:pt x="4462" y="335"/>
                </a:lnTo>
                <a:lnTo>
                  <a:pt x="4494" y="348"/>
                </a:lnTo>
                <a:lnTo>
                  <a:pt x="4571" y="373"/>
                </a:lnTo>
                <a:lnTo>
                  <a:pt x="4610" y="373"/>
                </a:lnTo>
                <a:lnTo>
                  <a:pt x="4635" y="380"/>
                </a:lnTo>
                <a:lnTo>
                  <a:pt x="4661" y="373"/>
                </a:lnTo>
                <a:lnTo>
                  <a:pt x="4597" y="367"/>
                </a:lnTo>
                <a:lnTo>
                  <a:pt x="4533" y="341"/>
                </a:lnTo>
                <a:lnTo>
                  <a:pt x="4623" y="309"/>
                </a:lnTo>
                <a:lnTo>
                  <a:pt x="4706" y="296"/>
                </a:lnTo>
                <a:lnTo>
                  <a:pt x="4777" y="290"/>
                </a:lnTo>
                <a:lnTo>
                  <a:pt x="4719" y="290"/>
                </a:lnTo>
                <a:lnTo>
                  <a:pt x="5433" y="495"/>
                </a:lnTo>
                <a:lnTo>
                  <a:pt x="4584" y="444"/>
                </a:lnTo>
                <a:lnTo>
                  <a:pt x="4590" y="450"/>
                </a:lnTo>
                <a:lnTo>
                  <a:pt x="4590" y="444"/>
                </a:lnTo>
                <a:lnTo>
                  <a:pt x="4584" y="444"/>
                </a:lnTo>
                <a:lnTo>
                  <a:pt x="5433" y="495"/>
                </a:lnTo>
                <a:lnTo>
                  <a:pt x="2733" y="534"/>
                </a:lnTo>
                <a:lnTo>
                  <a:pt x="2713" y="534"/>
                </a:lnTo>
                <a:lnTo>
                  <a:pt x="2707" y="534"/>
                </a:lnTo>
                <a:lnTo>
                  <a:pt x="2694" y="547"/>
                </a:lnTo>
                <a:lnTo>
                  <a:pt x="2694" y="553"/>
                </a:lnTo>
                <a:lnTo>
                  <a:pt x="2700" y="547"/>
                </a:lnTo>
                <a:lnTo>
                  <a:pt x="2707" y="540"/>
                </a:lnTo>
                <a:lnTo>
                  <a:pt x="2713" y="540"/>
                </a:lnTo>
                <a:lnTo>
                  <a:pt x="2726" y="534"/>
                </a:lnTo>
                <a:lnTo>
                  <a:pt x="2733" y="534"/>
                </a:lnTo>
                <a:lnTo>
                  <a:pt x="5433" y="495"/>
                </a:lnTo>
                <a:lnTo>
                  <a:pt x="3877" y="238"/>
                </a:lnTo>
                <a:lnTo>
                  <a:pt x="3877" y="232"/>
                </a:lnTo>
                <a:lnTo>
                  <a:pt x="3870" y="232"/>
                </a:lnTo>
                <a:lnTo>
                  <a:pt x="3877" y="238"/>
                </a:lnTo>
                <a:lnTo>
                  <a:pt x="5433" y="495"/>
                </a:lnTo>
                <a:lnTo>
                  <a:pt x="1055" y="103"/>
                </a:lnTo>
                <a:lnTo>
                  <a:pt x="1048" y="116"/>
                </a:lnTo>
                <a:lnTo>
                  <a:pt x="1048" y="123"/>
                </a:lnTo>
                <a:lnTo>
                  <a:pt x="1048" y="129"/>
                </a:lnTo>
                <a:lnTo>
                  <a:pt x="1055" y="116"/>
                </a:lnTo>
                <a:lnTo>
                  <a:pt x="1055" y="103"/>
                </a:lnTo>
                <a:lnTo>
                  <a:pt x="5433" y="495"/>
                </a:lnTo>
                <a:lnTo>
                  <a:pt x="1415" y="502"/>
                </a:lnTo>
                <a:lnTo>
                  <a:pt x="1434" y="508"/>
                </a:lnTo>
                <a:lnTo>
                  <a:pt x="1440" y="502"/>
                </a:lnTo>
                <a:lnTo>
                  <a:pt x="1428" y="495"/>
                </a:lnTo>
                <a:lnTo>
                  <a:pt x="1408" y="489"/>
                </a:lnTo>
                <a:lnTo>
                  <a:pt x="1395" y="489"/>
                </a:lnTo>
                <a:lnTo>
                  <a:pt x="1402" y="495"/>
                </a:lnTo>
                <a:lnTo>
                  <a:pt x="1415" y="502"/>
                </a:lnTo>
                <a:lnTo>
                  <a:pt x="5433" y="495"/>
                </a:lnTo>
                <a:lnTo>
                  <a:pt x="1023" y="116"/>
                </a:lnTo>
                <a:lnTo>
                  <a:pt x="1035" y="123"/>
                </a:lnTo>
                <a:lnTo>
                  <a:pt x="1042" y="123"/>
                </a:lnTo>
                <a:lnTo>
                  <a:pt x="1042" y="116"/>
                </a:lnTo>
                <a:lnTo>
                  <a:pt x="1035" y="110"/>
                </a:lnTo>
                <a:lnTo>
                  <a:pt x="1023" y="110"/>
                </a:lnTo>
                <a:lnTo>
                  <a:pt x="1023" y="116"/>
                </a:lnTo>
                <a:lnTo>
                  <a:pt x="5433" y="495"/>
                </a:lnTo>
                <a:lnTo>
                  <a:pt x="1440" y="33"/>
                </a:lnTo>
                <a:lnTo>
                  <a:pt x="1428" y="26"/>
                </a:lnTo>
                <a:lnTo>
                  <a:pt x="1415" y="20"/>
                </a:lnTo>
                <a:lnTo>
                  <a:pt x="1415" y="26"/>
                </a:lnTo>
                <a:lnTo>
                  <a:pt x="1428" y="39"/>
                </a:lnTo>
                <a:lnTo>
                  <a:pt x="1440" y="33"/>
                </a:lnTo>
                <a:lnTo>
                  <a:pt x="5433" y="495"/>
                </a:lnTo>
                <a:lnTo>
                  <a:pt x="785" y="65"/>
                </a:lnTo>
                <a:lnTo>
                  <a:pt x="785" y="71"/>
                </a:lnTo>
                <a:lnTo>
                  <a:pt x="798" y="65"/>
                </a:lnTo>
                <a:lnTo>
                  <a:pt x="791" y="65"/>
                </a:lnTo>
                <a:lnTo>
                  <a:pt x="785" y="65"/>
                </a:lnTo>
                <a:lnTo>
                  <a:pt x="5433" y="495"/>
                </a:lnTo>
                <a:lnTo>
                  <a:pt x="823" y="71"/>
                </a:lnTo>
                <a:lnTo>
                  <a:pt x="817" y="71"/>
                </a:lnTo>
                <a:lnTo>
                  <a:pt x="830" y="78"/>
                </a:lnTo>
                <a:lnTo>
                  <a:pt x="830" y="71"/>
                </a:lnTo>
                <a:lnTo>
                  <a:pt x="823" y="71"/>
                </a:lnTo>
                <a:lnTo>
                  <a:pt x="5433" y="495"/>
                </a:lnTo>
                <a:lnTo>
                  <a:pt x="1537" y="412"/>
                </a:lnTo>
                <a:lnTo>
                  <a:pt x="1537" y="405"/>
                </a:lnTo>
                <a:lnTo>
                  <a:pt x="1530" y="399"/>
                </a:lnTo>
                <a:lnTo>
                  <a:pt x="1524" y="399"/>
                </a:lnTo>
                <a:lnTo>
                  <a:pt x="1524" y="405"/>
                </a:lnTo>
                <a:lnTo>
                  <a:pt x="1530" y="412"/>
                </a:lnTo>
                <a:lnTo>
                  <a:pt x="1537" y="412"/>
                </a:lnTo>
                <a:lnTo>
                  <a:pt x="5433" y="495"/>
                </a:lnTo>
                <a:lnTo>
                  <a:pt x="1511" y="65"/>
                </a:lnTo>
                <a:lnTo>
                  <a:pt x="1505" y="65"/>
                </a:lnTo>
                <a:lnTo>
                  <a:pt x="1498" y="65"/>
                </a:lnTo>
                <a:lnTo>
                  <a:pt x="1505" y="65"/>
                </a:lnTo>
                <a:lnTo>
                  <a:pt x="1511" y="65"/>
                </a:lnTo>
                <a:lnTo>
                  <a:pt x="5433" y="495"/>
                </a:lnTo>
                <a:lnTo>
                  <a:pt x="1087" y="123"/>
                </a:lnTo>
                <a:lnTo>
                  <a:pt x="1093" y="123"/>
                </a:lnTo>
                <a:lnTo>
                  <a:pt x="1100" y="116"/>
                </a:lnTo>
                <a:lnTo>
                  <a:pt x="1087" y="116"/>
                </a:lnTo>
                <a:lnTo>
                  <a:pt x="1087" y="123"/>
                </a:lnTo>
                <a:lnTo>
                  <a:pt x="5433" y="495"/>
                </a:lnTo>
                <a:lnTo>
                  <a:pt x="1350" y="303"/>
                </a:lnTo>
                <a:lnTo>
                  <a:pt x="1286" y="290"/>
                </a:lnTo>
                <a:lnTo>
                  <a:pt x="1260" y="290"/>
                </a:lnTo>
                <a:lnTo>
                  <a:pt x="1241" y="290"/>
                </a:lnTo>
                <a:lnTo>
                  <a:pt x="1228" y="283"/>
                </a:lnTo>
                <a:lnTo>
                  <a:pt x="1222" y="283"/>
                </a:lnTo>
                <a:lnTo>
                  <a:pt x="1209" y="290"/>
                </a:lnTo>
                <a:lnTo>
                  <a:pt x="1183" y="290"/>
                </a:lnTo>
                <a:lnTo>
                  <a:pt x="1183" y="296"/>
                </a:lnTo>
                <a:lnTo>
                  <a:pt x="1203" y="296"/>
                </a:lnTo>
                <a:lnTo>
                  <a:pt x="1312" y="309"/>
                </a:lnTo>
                <a:lnTo>
                  <a:pt x="1363" y="309"/>
                </a:lnTo>
                <a:lnTo>
                  <a:pt x="1395" y="309"/>
                </a:lnTo>
                <a:lnTo>
                  <a:pt x="1395" y="309"/>
                </a:lnTo>
                <a:lnTo>
                  <a:pt x="1370" y="309"/>
                </a:lnTo>
                <a:lnTo>
                  <a:pt x="1350" y="303"/>
                </a:lnTo>
                <a:lnTo>
                  <a:pt x="5433" y="495"/>
                </a:lnTo>
                <a:lnTo>
                  <a:pt x="939" y="97"/>
                </a:lnTo>
                <a:lnTo>
                  <a:pt x="945" y="97"/>
                </a:lnTo>
                <a:lnTo>
                  <a:pt x="933" y="90"/>
                </a:lnTo>
                <a:lnTo>
                  <a:pt x="926" y="90"/>
                </a:lnTo>
                <a:lnTo>
                  <a:pt x="939" y="97"/>
                </a:lnTo>
                <a:lnTo>
                  <a:pt x="5433" y="495"/>
                </a:lnTo>
                <a:lnTo>
                  <a:pt x="3774" y="187"/>
                </a:lnTo>
                <a:lnTo>
                  <a:pt x="3780" y="187"/>
                </a:lnTo>
                <a:lnTo>
                  <a:pt x="3774" y="180"/>
                </a:lnTo>
                <a:lnTo>
                  <a:pt x="3774" y="187"/>
                </a:lnTo>
                <a:lnTo>
                  <a:pt x="5433" y="495"/>
                </a:lnTo>
                <a:lnTo>
                  <a:pt x="393" y="502"/>
                </a:lnTo>
                <a:lnTo>
                  <a:pt x="386" y="483"/>
                </a:lnTo>
                <a:lnTo>
                  <a:pt x="380" y="483"/>
                </a:lnTo>
                <a:lnTo>
                  <a:pt x="386" y="495"/>
                </a:lnTo>
                <a:lnTo>
                  <a:pt x="393" y="502"/>
                </a:lnTo>
                <a:lnTo>
                  <a:pt x="5433" y="495"/>
                </a:lnTo>
                <a:lnTo>
                  <a:pt x="605" y="547"/>
                </a:lnTo>
                <a:lnTo>
                  <a:pt x="598" y="547"/>
                </a:lnTo>
                <a:lnTo>
                  <a:pt x="598" y="553"/>
                </a:lnTo>
                <a:lnTo>
                  <a:pt x="605" y="547"/>
                </a:lnTo>
                <a:lnTo>
                  <a:pt x="5433" y="495"/>
                </a:lnTo>
                <a:lnTo>
                  <a:pt x="515" y="521"/>
                </a:lnTo>
                <a:lnTo>
                  <a:pt x="515" y="528"/>
                </a:lnTo>
                <a:lnTo>
                  <a:pt x="515" y="534"/>
                </a:lnTo>
                <a:lnTo>
                  <a:pt x="528" y="528"/>
                </a:lnTo>
                <a:lnTo>
                  <a:pt x="521" y="528"/>
                </a:lnTo>
                <a:lnTo>
                  <a:pt x="521" y="521"/>
                </a:lnTo>
                <a:lnTo>
                  <a:pt x="515" y="521"/>
                </a:lnTo>
                <a:lnTo>
                  <a:pt x="5433" y="495"/>
                </a:lnTo>
                <a:lnTo>
                  <a:pt x="450" y="303"/>
                </a:lnTo>
                <a:lnTo>
                  <a:pt x="418" y="296"/>
                </a:lnTo>
                <a:lnTo>
                  <a:pt x="393" y="296"/>
                </a:lnTo>
                <a:lnTo>
                  <a:pt x="373" y="296"/>
                </a:lnTo>
                <a:lnTo>
                  <a:pt x="335" y="290"/>
                </a:lnTo>
                <a:lnTo>
                  <a:pt x="322" y="290"/>
                </a:lnTo>
                <a:lnTo>
                  <a:pt x="309" y="290"/>
                </a:lnTo>
                <a:lnTo>
                  <a:pt x="290" y="283"/>
                </a:lnTo>
                <a:lnTo>
                  <a:pt x="270" y="290"/>
                </a:lnTo>
                <a:lnTo>
                  <a:pt x="283" y="296"/>
                </a:lnTo>
                <a:lnTo>
                  <a:pt x="309" y="296"/>
                </a:lnTo>
                <a:lnTo>
                  <a:pt x="309" y="303"/>
                </a:lnTo>
                <a:lnTo>
                  <a:pt x="309" y="309"/>
                </a:lnTo>
                <a:lnTo>
                  <a:pt x="328" y="315"/>
                </a:lnTo>
                <a:lnTo>
                  <a:pt x="360" y="315"/>
                </a:lnTo>
                <a:lnTo>
                  <a:pt x="386" y="315"/>
                </a:lnTo>
                <a:lnTo>
                  <a:pt x="405" y="315"/>
                </a:lnTo>
                <a:lnTo>
                  <a:pt x="405" y="309"/>
                </a:lnTo>
                <a:lnTo>
                  <a:pt x="386" y="309"/>
                </a:lnTo>
                <a:lnTo>
                  <a:pt x="373" y="309"/>
                </a:lnTo>
                <a:lnTo>
                  <a:pt x="367" y="309"/>
                </a:lnTo>
                <a:lnTo>
                  <a:pt x="348" y="309"/>
                </a:lnTo>
                <a:lnTo>
                  <a:pt x="335" y="309"/>
                </a:lnTo>
                <a:lnTo>
                  <a:pt x="328" y="309"/>
                </a:lnTo>
                <a:lnTo>
                  <a:pt x="322" y="303"/>
                </a:lnTo>
                <a:lnTo>
                  <a:pt x="341" y="303"/>
                </a:lnTo>
                <a:lnTo>
                  <a:pt x="373" y="303"/>
                </a:lnTo>
                <a:lnTo>
                  <a:pt x="412" y="309"/>
                </a:lnTo>
                <a:lnTo>
                  <a:pt x="431" y="309"/>
                </a:lnTo>
                <a:lnTo>
                  <a:pt x="450" y="309"/>
                </a:lnTo>
                <a:lnTo>
                  <a:pt x="463" y="309"/>
                </a:lnTo>
                <a:lnTo>
                  <a:pt x="450" y="303"/>
                </a:lnTo>
                <a:lnTo>
                  <a:pt x="5433" y="495"/>
                </a:lnTo>
                <a:lnTo>
                  <a:pt x="528" y="290"/>
                </a:lnTo>
                <a:lnTo>
                  <a:pt x="553" y="290"/>
                </a:lnTo>
                <a:lnTo>
                  <a:pt x="598" y="290"/>
                </a:lnTo>
                <a:lnTo>
                  <a:pt x="598" y="283"/>
                </a:lnTo>
                <a:lnTo>
                  <a:pt x="605" y="283"/>
                </a:lnTo>
                <a:lnTo>
                  <a:pt x="624" y="283"/>
                </a:lnTo>
                <a:lnTo>
                  <a:pt x="637" y="283"/>
                </a:lnTo>
                <a:lnTo>
                  <a:pt x="630" y="277"/>
                </a:lnTo>
                <a:lnTo>
                  <a:pt x="618" y="277"/>
                </a:lnTo>
                <a:lnTo>
                  <a:pt x="605" y="277"/>
                </a:lnTo>
                <a:lnTo>
                  <a:pt x="592" y="283"/>
                </a:lnTo>
                <a:lnTo>
                  <a:pt x="579" y="283"/>
                </a:lnTo>
                <a:lnTo>
                  <a:pt x="540" y="283"/>
                </a:lnTo>
                <a:lnTo>
                  <a:pt x="515" y="290"/>
                </a:lnTo>
                <a:lnTo>
                  <a:pt x="508" y="290"/>
                </a:lnTo>
                <a:lnTo>
                  <a:pt x="476" y="296"/>
                </a:lnTo>
                <a:lnTo>
                  <a:pt x="515" y="296"/>
                </a:lnTo>
                <a:lnTo>
                  <a:pt x="521" y="296"/>
                </a:lnTo>
                <a:lnTo>
                  <a:pt x="528" y="290"/>
                </a:lnTo>
                <a:lnTo>
                  <a:pt x="5433" y="495"/>
                </a:lnTo>
                <a:lnTo>
                  <a:pt x="926" y="354"/>
                </a:lnTo>
                <a:lnTo>
                  <a:pt x="900" y="341"/>
                </a:lnTo>
                <a:lnTo>
                  <a:pt x="875" y="328"/>
                </a:lnTo>
                <a:lnTo>
                  <a:pt x="843" y="328"/>
                </a:lnTo>
                <a:lnTo>
                  <a:pt x="836" y="328"/>
                </a:lnTo>
                <a:lnTo>
                  <a:pt x="843" y="335"/>
                </a:lnTo>
                <a:lnTo>
                  <a:pt x="862" y="341"/>
                </a:lnTo>
                <a:lnTo>
                  <a:pt x="894" y="367"/>
                </a:lnTo>
                <a:lnTo>
                  <a:pt x="926" y="380"/>
                </a:lnTo>
                <a:lnTo>
                  <a:pt x="965" y="393"/>
                </a:lnTo>
                <a:lnTo>
                  <a:pt x="1138" y="457"/>
                </a:lnTo>
                <a:lnTo>
                  <a:pt x="1203" y="489"/>
                </a:lnTo>
                <a:lnTo>
                  <a:pt x="1235" y="502"/>
                </a:lnTo>
                <a:lnTo>
                  <a:pt x="1241" y="502"/>
                </a:lnTo>
                <a:lnTo>
                  <a:pt x="1068" y="425"/>
                </a:lnTo>
                <a:lnTo>
                  <a:pt x="926" y="354"/>
                </a:lnTo>
                <a:lnTo>
                  <a:pt x="5433" y="495"/>
                </a:lnTo>
                <a:lnTo>
                  <a:pt x="418" y="322"/>
                </a:lnTo>
                <a:lnTo>
                  <a:pt x="412" y="328"/>
                </a:lnTo>
                <a:lnTo>
                  <a:pt x="431" y="322"/>
                </a:lnTo>
                <a:lnTo>
                  <a:pt x="438" y="315"/>
                </a:lnTo>
                <a:lnTo>
                  <a:pt x="425" y="315"/>
                </a:lnTo>
                <a:lnTo>
                  <a:pt x="418" y="322"/>
                </a:lnTo>
                <a:lnTo>
                  <a:pt x="5433" y="495"/>
                </a:lnTo>
                <a:lnTo>
                  <a:pt x="1318" y="508"/>
                </a:lnTo>
                <a:lnTo>
                  <a:pt x="1331" y="495"/>
                </a:lnTo>
                <a:lnTo>
                  <a:pt x="1344" y="489"/>
                </a:lnTo>
                <a:lnTo>
                  <a:pt x="1363" y="489"/>
                </a:lnTo>
                <a:lnTo>
                  <a:pt x="1389" y="495"/>
                </a:lnTo>
                <a:lnTo>
                  <a:pt x="1389" y="489"/>
                </a:lnTo>
                <a:lnTo>
                  <a:pt x="1357" y="476"/>
                </a:lnTo>
                <a:lnTo>
                  <a:pt x="1331" y="470"/>
                </a:lnTo>
                <a:lnTo>
                  <a:pt x="1260" y="444"/>
                </a:lnTo>
                <a:lnTo>
                  <a:pt x="1235" y="444"/>
                </a:lnTo>
                <a:lnTo>
                  <a:pt x="1215" y="438"/>
                </a:lnTo>
                <a:lnTo>
                  <a:pt x="1209" y="431"/>
                </a:lnTo>
                <a:lnTo>
                  <a:pt x="1203" y="438"/>
                </a:lnTo>
                <a:lnTo>
                  <a:pt x="1196" y="444"/>
                </a:lnTo>
                <a:lnTo>
                  <a:pt x="1203" y="444"/>
                </a:lnTo>
                <a:lnTo>
                  <a:pt x="1222" y="450"/>
                </a:lnTo>
                <a:lnTo>
                  <a:pt x="1235" y="450"/>
                </a:lnTo>
                <a:lnTo>
                  <a:pt x="1248" y="450"/>
                </a:lnTo>
                <a:lnTo>
                  <a:pt x="1286" y="470"/>
                </a:lnTo>
                <a:lnTo>
                  <a:pt x="1312" y="476"/>
                </a:lnTo>
                <a:lnTo>
                  <a:pt x="1338" y="476"/>
                </a:lnTo>
                <a:lnTo>
                  <a:pt x="1331" y="489"/>
                </a:lnTo>
                <a:lnTo>
                  <a:pt x="1318" y="502"/>
                </a:lnTo>
                <a:lnTo>
                  <a:pt x="1318" y="508"/>
                </a:lnTo>
                <a:lnTo>
                  <a:pt x="5433" y="495"/>
                </a:lnTo>
                <a:lnTo>
                  <a:pt x="450" y="328"/>
                </a:lnTo>
                <a:lnTo>
                  <a:pt x="470" y="328"/>
                </a:lnTo>
                <a:lnTo>
                  <a:pt x="476" y="328"/>
                </a:lnTo>
                <a:lnTo>
                  <a:pt x="476" y="322"/>
                </a:lnTo>
                <a:lnTo>
                  <a:pt x="470" y="322"/>
                </a:lnTo>
                <a:lnTo>
                  <a:pt x="450" y="322"/>
                </a:lnTo>
                <a:lnTo>
                  <a:pt x="450" y="328"/>
                </a:lnTo>
                <a:lnTo>
                  <a:pt x="444" y="328"/>
                </a:lnTo>
                <a:lnTo>
                  <a:pt x="450" y="328"/>
                </a:lnTo>
                <a:lnTo>
                  <a:pt x="5433" y="495"/>
                </a:lnTo>
                <a:lnTo>
                  <a:pt x="566" y="193"/>
                </a:lnTo>
                <a:lnTo>
                  <a:pt x="547" y="193"/>
                </a:lnTo>
                <a:lnTo>
                  <a:pt x="547" y="200"/>
                </a:lnTo>
                <a:lnTo>
                  <a:pt x="547" y="206"/>
                </a:lnTo>
                <a:lnTo>
                  <a:pt x="553" y="206"/>
                </a:lnTo>
                <a:lnTo>
                  <a:pt x="566" y="193"/>
                </a:lnTo>
                <a:lnTo>
                  <a:pt x="5433" y="495"/>
                </a:lnTo>
                <a:lnTo>
                  <a:pt x="277" y="58"/>
                </a:lnTo>
                <a:lnTo>
                  <a:pt x="270" y="52"/>
                </a:lnTo>
                <a:lnTo>
                  <a:pt x="264" y="52"/>
                </a:lnTo>
                <a:lnTo>
                  <a:pt x="264" y="58"/>
                </a:lnTo>
                <a:lnTo>
                  <a:pt x="277" y="58"/>
                </a:lnTo>
                <a:lnTo>
                  <a:pt x="5433" y="495"/>
                </a:lnTo>
                <a:lnTo>
                  <a:pt x="290" y="450"/>
                </a:lnTo>
                <a:lnTo>
                  <a:pt x="258" y="450"/>
                </a:lnTo>
                <a:lnTo>
                  <a:pt x="245" y="450"/>
                </a:lnTo>
                <a:lnTo>
                  <a:pt x="245" y="457"/>
                </a:lnTo>
                <a:lnTo>
                  <a:pt x="277" y="457"/>
                </a:lnTo>
                <a:lnTo>
                  <a:pt x="290" y="457"/>
                </a:lnTo>
                <a:lnTo>
                  <a:pt x="309" y="450"/>
                </a:lnTo>
                <a:lnTo>
                  <a:pt x="303" y="450"/>
                </a:lnTo>
                <a:lnTo>
                  <a:pt x="290" y="450"/>
                </a:lnTo>
                <a:lnTo>
                  <a:pt x="5433" y="495"/>
                </a:lnTo>
                <a:lnTo>
                  <a:pt x="193" y="213"/>
                </a:lnTo>
                <a:lnTo>
                  <a:pt x="193" y="219"/>
                </a:lnTo>
                <a:lnTo>
                  <a:pt x="206" y="219"/>
                </a:lnTo>
                <a:lnTo>
                  <a:pt x="200" y="213"/>
                </a:lnTo>
                <a:lnTo>
                  <a:pt x="193" y="213"/>
                </a:lnTo>
                <a:lnTo>
                  <a:pt x="5433" y="495"/>
                </a:lnTo>
                <a:lnTo>
                  <a:pt x="225" y="450"/>
                </a:lnTo>
                <a:lnTo>
                  <a:pt x="219" y="457"/>
                </a:lnTo>
                <a:lnTo>
                  <a:pt x="225" y="470"/>
                </a:lnTo>
                <a:lnTo>
                  <a:pt x="238" y="470"/>
                </a:lnTo>
                <a:lnTo>
                  <a:pt x="238" y="457"/>
                </a:lnTo>
                <a:lnTo>
                  <a:pt x="238" y="450"/>
                </a:lnTo>
                <a:lnTo>
                  <a:pt x="225" y="450"/>
                </a:lnTo>
                <a:lnTo>
                  <a:pt x="5433" y="495"/>
                </a:lnTo>
                <a:lnTo>
                  <a:pt x="161" y="225"/>
                </a:lnTo>
                <a:lnTo>
                  <a:pt x="174" y="225"/>
                </a:lnTo>
                <a:lnTo>
                  <a:pt x="168" y="219"/>
                </a:lnTo>
                <a:lnTo>
                  <a:pt x="155" y="225"/>
                </a:lnTo>
                <a:lnTo>
                  <a:pt x="161" y="225"/>
                </a:lnTo>
                <a:lnTo>
                  <a:pt x="5433" y="495"/>
                </a:lnTo>
                <a:lnTo>
                  <a:pt x="78" y="290"/>
                </a:lnTo>
                <a:lnTo>
                  <a:pt x="84" y="296"/>
                </a:lnTo>
                <a:lnTo>
                  <a:pt x="103" y="303"/>
                </a:lnTo>
                <a:lnTo>
                  <a:pt x="129" y="315"/>
                </a:lnTo>
                <a:lnTo>
                  <a:pt x="103" y="309"/>
                </a:lnTo>
                <a:lnTo>
                  <a:pt x="84" y="309"/>
                </a:lnTo>
                <a:lnTo>
                  <a:pt x="71" y="315"/>
                </a:lnTo>
                <a:lnTo>
                  <a:pt x="97" y="322"/>
                </a:lnTo>
                <a:lnTo>
                  <a:pt x="129" y="322"/>
                </a:lnTo>
                <a:lnTo>
                  <a:pt x="161" y="335"/>
                </a:lnTo>
                <a:lnTo>
                  <a:pt x="187" y="348"/>
                </a:lnTo>
                <a:lnTo>
                  <a:pt x="200" y="354"/>
                </a:lnTo>
                <a:lnTo>
                  <a:pt x="219" y="354"/>
                </a:lnTo>
                <a:lnTo>
                  <a:pt x="232" y="367"/>
                </a:lnTo>
                <a:lnTo>
                  <a:pt x="225" y="380"/>
                </a:lnTo>
                <a:lnTo>
                  <a:pt x="238" y="386"/>
                </a:lnTo>
                <a:lnTo>
                  <a:pt x="258" y="380"/>
                </a:lnTo>
                <a:lnTo>
                  <a:pt x="277" y="386"/>
                </a:lnTo>
                <a:lnTo>
                  <a:pt x="290" y="399"/>
                </a:lnTo>
                <a:lnTo>
                  <a:pt x="290" y="393"/>
                </a:lnTo>
                <a:lnTo>
                  <a:pt x="277" y="373"/>
                </a:lnTo>
                <a:lnTo>
                  <a:pt x="270" y="367"/>
                </a:lnTo>
                <a:lnTo>
                  <a:pt x="258" y="354"/>
                </a:lnTo>
                <a:lnTo>
                  <a:pt x="277" y="354"/>
                </a:lnTo>
                <a:lnTo>
                  <a:pt x="322" y="373"/>
                </a:lnTo>
                <a:lnTo>
                  <a:pt x="348" y="367"/>
                </a:lnTo>
                <a:lnTo>
                  <a:pt x="373" y="367"/>
                </a:lnTo>
                <a:lnTo>
                  <a:pt x="405" y="367"/>
                </a:lnTo>
                <a:lnTo>
                  <a:pt x="412" y="367"/>
                </a:lnTo>
                <a:lnTo>
                  <a:pt x="393" y="354"/>
                </a:lnTo>
                <a:lnTo>
                  <a:pt x="367" y="348"/>
                </a:lnTo>
                <a:lnTo>
                  <a:pt x="335" y="348"/>
                </a:lnTo>
                <a:lnTo>
                  <a:pt x="322" y="348"/>
                </a:lnTo>
                <a:lnTo>
                  <a:pt x="315" y="341"/>
                </a:lnTo>
                <a:lnTo>
                  <a:pt x="296" y="341"/>
                </a:lnTo>
                <a:lnTo>
                  <a:pt x="264" y="328"/>
                </a:lnTo>
                <a:lnTo>
                  <a:pt x="219" y="322"/>
                </a:lnTo>
                <a:lnTo>
                  <a:pt x="187" y="315"/>
                </a:lnTo>
                <a:lnTo>
                  <a:pt x="174" y="315"/>
                </a:lnTo>
                <a:lnTo>
                  <a:pt x="168" y="309"/>
                </a:lnTo>
                <a:lnTo>
                  <a:pt x="123" y="303"/>
                </a:lnTo>
                <a:lnTo>
                  <a:pt x="97" y="290"/>
                </a:lnTo>
                <a:lnTo>
                  <a:pt x="84" y="283"/>
                </a:lnTo>
                <a:lnTo>
                  <a:pt x="78" y="283"/>
                </a:lnTo>
                <a:lnTo>
                  <a:pt x="78" y="290"/>
                </a:lnTo>
                <a:lnTo>
                  <a:pt x="5433" y="495"/>
                </a:lnTo>
                <a:lnTo>
                  <a:pt x="309" y="508"/>
                </a:lnTo>
                <a:lnTo>
                  <a:pt x="303" y="508"/>
                </a:lnTo>
                <a:lnTo>
                  <a:pt x="296" y="515"/>
                </a:lnTo>
                <a:lnTo>
                  <a:pt x="303" y="515"/>
                </a:lnTo>
                <a:lnTo>
                  <a:pt x="309" y="508"/>
                </a:lnTo>
                <a:lnTo>
                  <a:pt x="5433" y="495"/>
                </a:lnTo>
                <a:lnTo>
                  <a:pt x="1338" y="20"/>
                </a:lnTo>
                <a:lnTo>
                  <a:pt x="1350" y="20"/>
                </a:lnTo>
                <a:lnTo>
                  <a:pt x="1338" y="7"/>
                </a:lnTo>
                <a:lnTo>
                  <a:pt x="1331" y="7"/>
                </a:lnTo>
                <a:lnTo>
                  <a:pt x="1325" y="13"/>
                </a:lnTo>
                <a:lnTo>
                  <a:pt x="1325" y="20"/>
                </a:lnTo>
                <a:lnTo>
                  <a:pt x="1338" y="20"/>
                </a:lnTo>
                <a:lnTo>
                  <a:pt x="5433" y="495"/>
                </a:lnTo>
                <a:lnTo>
                  <a:pt x="187" y="521"/>
                </a:lnTo>
                <a:lnTo>
                  <a:pt x="180" y="521"/>
                </a:lnTo>
                <a:lnTo>
                  <a:pt x="174" y="521"/>
                </a:lnTo>
                <a:lnTo>
                  <a:pt x="180" y="521"/>
                </a:lnTo>
                <a:lnTo>
                  <a:pt x="187" y="521"/>
                </a:lnTo>
                <a:lnTo>
                  <a:pt x="5433" y="495"/>
                </a:lnTo>
                <a:lnTo>
                  <a:pt x="39" y="206"/>
                </a:lnTo>
                <a:lnTo>
                  <a:pt x="13" y="187"/>
                </a:lnTo>
                <a:lnTo>
                  <a:pt x="0" y="180"/>
                </a:lnTo>
                <a:lnTo>
                  <a:pt x="0" y="193"/>
                </a:lnTo>
                <a:lnTo>
                  <a:pt x="26" y="213"/>
                </a:lnTo>
                <a:lnTo>
                  <a:pt x="65" y="219"/>
                </a:lnTo>
                <a:lnTo>
                  <a:pt x="97" y="225"/>
                </a:lnTo>
                <a:lnTo>
                  <a:pt x="39" y="206"/>
                </a:lnTo>
                <a:lnTo>
                  <a:pt x="5433" y="495"/>
                </a:lnTo>
                <a:lnTo>
                  <a:pt x="778" y="592"/>
                </a:lnTo>
                <a:lnTo>
                  <a:pt x="753" y="585"/>
                </a:lnTo>
                <a:lnTo>
                  <a:pt x="733" y="566"/>
                </a:lnTo>
                <a:lnTo>
                  <a:pt x="708" y="560"/>
                </a:lnTo>
                <a:lnTo>
                  <a:pt x="682" y="560"/>
                </a:lnTo>
                <a:lnTo>
                  <a:pt x="669" y="560"/>
                </a:lnTo>
                <a:lnTo>
                  <a:pt x="650" y="560"/>
                </a:lnTo>
                <a:lnTo>
                  <a:pt x="643" y="553"/>
                </a:lnTo>
                <a:lnTo>
                  <a:pt x="643" y="560"/>
                </a:lnTo>
                <a:lnTo>
                  <a:pt x="650" y="579"/>
                </a:lnTo>
                <a:lnTo>
                  <a:pt x="650" y="585"/>
                </a:lnTo>
                <a:lnTo>
                  <a:pt x="643" y="585"/>
                </a:lnTo>
                <a:lnTo>
                  <a:pt x="630" y="579"/>
                </a:lnTo>
                <a:lnTo>
                  <a:pt x="624" y="579"/>
                </a:lnTo>
                <a:lnTo>
                  <a:pt x="624" y="566"/>
                </a:lnTo>
                <a:lnTo>
                  <a:pt x="624" y="560"/>
                </a:lnTo>
                <a:lnTo>
                  <a:pt x="618" y="553"/>
                </a:lnTo>
                <a:lnTo>
                  <a:pt x="611" y="547"/>
                </a:lnTo>
                <a:lnTo>
                  <a:pt x="605" y="553"/>
                </a:lnTo>
                <a:lnTo>
                  <a:pt x="611" y="560"/>
                </a:lnTo>
                <a:lnTo>
                  <a:pt x="605" y="560"/>
                </a:lnTo>
                <a:lnTo>
                  <a:pt x="598" y="560"/>
                </a:lnTo>
                <a:lnTo>
                  <a:pt x="592" y="553"/>
                </a:lnTo>
                <a:lnTo>
                  <a:pt x="573" y="553"/>
                </a:lnTo>
                <a:lnTo>
                  <a:pt x="547" y="547"/>
                </a:lnTo>
                <a:lnTo>
                  <a:pt x="553" y="540"/>
                </a:lnTo>
                <a:lnTo>
                  <a:pt x="540" y="540"/>
                </a:lnTo>
                <a:lnTo>
                  <a:pt x="534" y="547"/>
                </a:lnTo>
                <a:lnTo>
                  <a:pt x="521" y="553"/>
                </a:lnTo>
                <a:lnTo>
                  <a:pt x="521" y="540"/>
                </a:lnTo>
                <a:lnTo>
                  <a:pt x="515" y="540"/>
                </a:lnTo>
                <a:lnTo>
                  <a:pt x="495" y="540"/>
                </a:lnTo>
                <a:lnTo>
                  <a:pt x="476" y="540"/>
                </a:lnTo>
                <a:lnTo>
                  <a:pt x="438" y="540"/>
                </a:lnTo>
                <a:lnTo>
                  <a:pt x="438" y="534"/>
                </a:lnTo>
                <a:lnTo>
                  <a:pt x="425" y="528"/>
                </a:lnTo>
                <a:lnTo>
                  <a:pt x="418" y="521"/>
                </a:lnTo>
                <a:lnTo>
                  <a:pt x="418" y="521"/>
                </a:lnTo>
                <a:lnTo>
                  <a:pt x="405" y="515"/>
                </a:lnTo>
                <a:lnTo>
                  <a:pt x="405" y="521"/>
                </a:lnTo>
                <a:lnTo>
                  <a:pt x="418" y="528"/>
                </a:lnTo>
                <a:lnTo>
                  <a:pt x="431" y="540"/>
                </a:lnTo>
                <a:lnTo>
                  <a:pt x="425" y="547"/>
                </a:lnTo>
                <a:lnTo>
                  <a:pt x="418" y="547"/>
                </a:lnTo>
                <a:lnTo>
                  <a:pt x="405" y="547"/>
                </a:lnTo>
                <a:lnTo>
                  <a:pt x="386" y="547"/>
                </a:lnTo>
                <a:lnTo>
                  <a:pt x="360" y="553"/>
                </a:lnTo>
                <a:lnTo>
                  <a:pt x="341" y="553"/>
                </a:lnTo>
                <a:lnTo>
                  <a:pt x="328" y="553"/>
                </a:lnTo>
                <a:lnTo>
                  <a:pt x="315" y="553"/>
                </a:lnTo>
                <a:lnTo>
                  <a:pt x="303" y="540"/>
                </a:lnTo>
                <a:lnTo>
                  <a:pt x="303" y="528"/>
                </a:lnTo>
                <a:lnTo>
                  <a:pt x="303" y="521"/>
                </a:lnTo>
                <a:lnTo>
                  <a:pt x="296" y="521"/>
                </a:lnTo>
                <a:lnTo>
                  <a:pt x="283" y="521"/>
                </a:lnTo>
                <a:lnTo>
                  <a:pt x="283" y="521"/>
                </a:lnTo>
                <a:lnTo>
                  <a:pt x="277" y="515"/>
                </a:lnTo>
                <a:lnTo>
                  <a:pt x="264" y="515"/>
                </a:lnTo>
                <a:lnTo>
                  <a:pt x="264" y="502"/>
                </a:lnTo>
                <a:lnTo>
                  <a:pt x="238" y="502"/>
                </a:lnTo>
                <a:lnTo>
                  <a:pt x="225" y="495"/>
                </a:lnTo>
                <a:lnTo>
                  <a:pt x="200" y="476"/>
                </a:lnTo>
                <a:lnTo>
                  <a:pt x="180" y="457"/>
                </a:lnTo>
                <a:lnTo>
                  <a:pt x="168" y="450"/>
                </a:lnTo>
                <a:lnTo>
                  <a:pt x="161" y="438"/>
                </a:lnTo>
                <a:lnTo>
                  <a:pt x="116" y="418"/>
                </a:lnTo>
                <a:lnTo>
                  <a:pt x="71" y="393"/>
                </a:lnTo>
                <a:lnTo>
                  <a:pt x="33" y="373"/>
                </a:lnTo>
                <a:lnTo>
                  <a:pt x="13" y="367"/>
                </a:lnTo>
                <a:lnTo>
                  <a:pt x="0" y="367"/>
                </a:lnTo>
                <a:lnTo>
                  <a:pt x="0" y="373"/>
                </a:lnTo>
                <a:lnTo>
                  <a:pt x="13" y="380"/>
                </a:lnTo>
                <a:lnTo>
                  <a:pt x="33" y="386"/>
                </a:lnTo>
                <a:lnTo>
                  <a:pt x="65" y="399"/>
                </a:lnTo>
                <a:lnTo>
                  <a:pt x="110" y="425"/>
                </a:lnTo>
                <a:lnTo>
                  <a:pt x="142" y="444"/>
                </a:lnTo>
                <a:lnTo>
                  <a:pt x="161" y="457"/>
                </a:lnTo>
                <a:lnTo>
                  <a:pt x="174" y="470"/>
                </a:lnTo>
                <a:lnTo>
                  <a:pt x="180" y="483"/>
                </a:lnTo>
                <a:lnTo>
                  <a:pt x="180" y="489"/>
                </a:lnTo>
                <a:lnTo>
                  <a:pt x="174" y="483"/>
                </a:lnTo>
                <a:lnTo>
                  <a:pt x="142" y="457"/>
                </a:lnTo>
                <a:lnTo>
                  <a:pt x="135" y="450"/>
                </a:lnTo>
                <a:lnTo>
                  <a:pt x="123" y="444"/>
                </a:lnTo>
                <a:lnTo>
                  <a:pt x="110" y="438"/>
                </a:lnTo>
                <a:lnTo>
                  <a:pt x="97" y="431"/>
                </a:lnTo>
                <a:lnTo>
                  <a:pt x="97" y="425"/>
                </a:lnTo>
                <a:lnTo>
                  <a:pt x="97" y="431"/>
                </a:lnTo>
                <a:lnTo>
                  <a:pt x="97" y="444"/>
                </a:lnTo>
                <a:lnTo>
                  <a:pt x="110" y="457"/>
                </a:lnTo>
                <a:lnTo>
                  <a:pt x="123" y="476"/>
                </a:lnTo>
                <a:lnTo>
                  <a:pt x="129" y="476"/>
                </a:lnTo>
                <a:lnTo>
                  <a:pt x="155" y="489"/>
                </a:lnTo>
                <a:lnTo>
                  <a:pt x="168" y="489"/>
                </a:lnTo>
                <a:lnTo>
                  <a:pt x="174" y="495"/>
                </a:lnTo>
                <a:lnTo>
                  <a:pt x="180" y="502"/>
                </a:lnTo>
                <a:lnTo>
                  <a:pt x="187" y="502"/>
                </a:lnTo>
                <a:lnTo>
                  <a:pt x="193" y="508"/>
                </a:lnTo>
                <a:lnTo>
                  <a:pt x="193" y="515"/>
                </a:lnTo>
                <a:lnTo>
                  <a:pt x="187" y="521"/>
                </a:lnTo>
                <a:lnTo>
                  <a:pt x="213" y="521"/>
                </a:lnTo>
                <a:lnTo>
                  <a:pt x="219" y="521"/>
                </a:lnTo>
                <a:lnTo>
                  <a:pt x="219" y="521"/>
                </a:lnTo>
                <a:lnTo>
                  <a:pt x="213" y="528"/>
                </a:lnTo>
                <a:lnTo>
                  <a:pt x="193" y="528"/>
                </a:lnTo>
                <a:lnTo>
                  <a:pt x="174" y="528"/>
                </a:lnTo>
                <a:lnTo>
                  <a:pt x="168" y="521"/>
                </a:lnTo>
                <a:lnTo>
                  <a:pt x="161" y="515"/>
                </a:lnTo>
                <a:lnTo>
                  <a:pt x="142" y="515"/>
                </a:lnTo>
                <a:lnTo>
                  <a:pt x="123" y="521"/>
                </a:lnTo>
                <a:lnTo>
                  <a:pt x="110" y="515"/>
                </a:lnTo>
                <a:lnTo>
                  <a:pt x="103" y="508"/>
                </a:lnTo>
                <a:lnTo>
                  <a:pt x="97" y="508"/>
                </a:lnTo>
                <a:lnTo>
                  <a:pt x="84" y="515"/>
                </a:lnTo>
                <a:lnTo>
                  <a:pt x="71" y="508"/>
                </a:lnTo>
                <a:lnTo>
                  <a:pt x="58" y="508"/>
                </a:lnTo>
                <a:lnTo>
                  <a:pt x="26" y="489"/>
                </a:lnTo>
                <a:lnTo>
                  <a:pt x="0" y="476"/>
                </a:lnTo>
                <a:lnTo>
                  <a:pt x="0" y="489"/>
                </a:lnTo>
                <a:lnTo>
                  <a:pt x="7" y="489"/>
                </a:lnTo>
                <a:lnTo>
                  <a:pt x="20" y="495"/>
                </a:lnTo>
                <a:lnTo>
                  <a:pt x="26" y="502"/>
                </a:lnTo>
                <a:lnTo>
                  <a:pt x="7" y="502"/>
                </a:lnTo>
                <a:lnTo>
                  <a:pt x="0" y="502"/>
                </a:lnTo>
                <a:lnTo>
                  <a:pt x="0" y="515"/>
                </a:lnTo>
                <a:lnTo>
                  <a:pt x="20" y="515"/>
                </a:lnTo>
                <a:lnTo>
                  <a:pt x="26" y="515"/>
                </a:lnTo>
                <a:lnTo>
                  <a:pt x="65" y="521"/>
                </a:lnTo>
                <a:lnTo>
                  <a:pt x="90" y="521"/>
                </a:lnTo>
                <a:lnTo>
                  <a:pt x="84" y="521"/>
                </a:lnTo>
                <a:lnTo>
                  <a:pt x="78" y="528"/>
                </a:lnTo>
                <a:lnTo>
                  <a:pt x="52" y="528"/>
                </a:lnTo>
                <a:lnTo>
                  <a:pt x="26" y="534"/>
                </a:lnTo>
                <a:lnTo>
                  <a:pt x="13" y="540"/>
                </a:lnTo>
                <a:lnTo>
                  <a:pt x="0" y="547"/>
                </a:lnTo>
                <a:lnTo>
                  <a:pt x="0" y="553"/>
                </a:lnTo>
                <a:lnTo>
                  <a:pt x="20" y="547"/>
                </a:lnTo>
                <a:lnTo>
                  <a:pt x="52" y="540"/>
                </a:lnTo>
                <a:lnTo>
                  <a:pt x="84" y="540"/>
                </a:lnTo>
                <a:lnTo>
                  <a:pt x="110" y="540"/>
                </a:lnTo>
                <a:lnTo>
                  <a:pt x="135" y="540"/>
                </a:lnTo>
                <a:lnTo>
                  <a:pt x="161" y="534"/>
                </a:lnTo>
                <a:lnTo>
                  <a:pt x="225" y="534"/>
                </a:lnTo>
                <a:lnTo>
                  <a:pt x="245" y="534"/>
                </a:lnTo>
                <a:lnTo>
                  <a:pt x="258" y="534"/>
                </a:lnTo>
                <a:lnTo>
                  <a:pt x="258" y="540"/>
                </a:lnTo>
                <a:lnTo>
                  <a:pt x="258" y="560"/>
                </a:lnTo>
                <a:lnTo>
                  <a:pt x="258" y="566"/>
                </a:lnTo>
                <a:lnTo>
                  <a:pt x="245" y="566"/>
                </a:lnTo>
                <a:lnTo>
                  <a:pt x="225" y="566"/>
                </a:lnTo>
                <a:lnTo>
                  <a:pt x="225" y="579"/>
                </a:lnTo>
                <a:lnTo>
                  <a:pt x="232" y="585"/>
                </a:lnTo>
                <a:lnTo>
                  <a:pt x="245" y="585"/>
                </a:lnTo>
                <a:lnTo>
                  <a:pt x="277" y="579"/>
                </a:lnTo>
                <a:lnTo>
                  <a:pt x="303" y="579"/>
                </a:lnTo>
                <a:lnTo>
                  <a:pt x="328" y="585"/>
                </a:lnTo>
                <a:lnTo>
                  <a:pt x="322" y="592"/>
                </a:lnTo>
                <a:lnTo>
                  <a:pt x="328" y="598"/>
                </a:lnTo>
                <a:lnTo>
                  <a:pt x="341" y="618"/>
                </a:lnTo>
                <a:lnTo>
                  <a:pt x="412" y="618"/>
                </a:lnTo>
                <a:lnTo>
                  <a:pt x="360" y="585"/>
                </a:lnTo>
                <a:lnTo>
                  <a:pt x="418" y="579"/>
                </a:lnTo>
                <a:lnTo>
                  <a:pt x="438" y="579"/>
                </a:lnTo>
                <a:lnTo>
                  <a:pt x="463" y="579"/>
                </a:lnTo>
                <a:lnTo>
                  <a:pt x="476" y="592"/>
                </a:lnTo>
                <a:lnTo>
                  <a:pt x="489" y="592"/>
                </a:lnTo>
                <a:lnTo>
                  <a:pt x="495" y="592"/>
                </a:lnTo>
                <a:lnTo>
                  <a:pt x="515" y="598"/>
                </a:lnTo>
                <a:lnTo>
                  <a:pt x="553" y="618"/>
                </a:lnTo>
                <a:lnTo>
                  <a:pt x="585" y="618"/>
                </a:lnTo>
                <a:lnTo>
                  <a:pt x="534" y="598"/>
                </a:lnTo>
                <a:lnTo>
                  <a:pt x="528" y="592"/>
                </a:lnTo>
                <a:lnTo>
                  <a:pt x="515" y="585"/>
                </a:lnTo>
                <a:lnTo>
                  <a:pt x="528" y="585"/>
                </a:lnTo>
                <a:lnTo>
                  <a:pt x="540" y="585"/>
                </a:lnTo>
                <a:lnTo>
                  <a:pt x="566" y="585"/>
                </a:lnTo>
                <a:lnTo>
                  <a:pt x="573" y="585"/>
                </a:lnTo>
                <a:lnTo>
                  <a:pt x="585" y="585"/>
                </a:lnTo>
                <a:lnTo>
                  <a:pt x="611" y="592"/>
                </a:lnTo>
                <a:lnTo>
                  <a:pt x="618" y="598"/>
                </a:lnTo>
                <a:lnTo>
                  <a:pt x="630" y="598"/>
                </a:lnTo>
                <a:lnTo>
                  <a:pt x="650" y="605"/>
                </a:lnTo>
                <a:lnTo>
                  <a:pt x="675" y="605"/>
                </a:lnTo>
                <a:lnTo>
                  <a:pt x="688" y="611"/>
                </a:lnTo>
                <a:lnTo>
                  <a:pt x="695" y="618"/>
                </a:lnTo>
                <a:lnTo>
                  <a:pt x="708" y="611"/>
                </a:lnTo>
                <a:lnTo>
                  <a:pt x="714" y="611"/>
                </a:lnTo>
                <a:lnTo>
                  <a:pt x="714" y="618"/>
                </a:lnTo>
                <a:lnTo>
                  <a:pt x="772" y="618"/>
                </a:lnTo>
                <a:lnTo>
                  <a:pt x="708" y="598"/>
                </a:lnTo>
                <a:lnTo>
                  <a:pt x="682" y="585"/>
                </a:lnTo>
                <a:lnTo>
                  <a:pt x="675" y="585"/>
                </a:lnTo>
                <a:lnTo>
                  <a:pt x="675" y="579"/>
                </a:lnTo>
                <a:lnTo>
                  <a:pt x="682" y="579"/>
                </a:lnTo>
                <a:lnTo>
                  <a:pt x="714" y="585"/>
                </a:lnTo>
                <a:lnTo>
                  <a:pt x="740" y="592"/>
                </a:lnTo>
                <a:lnTo>
                  <a:pt x="772" y="605"/>
                </a:lnTo>
                <a:lnTo>
                  <a:pt x="798" y="611"/>
                </a:lnTo>
                <a:lnTo>
                  <a:pt x="804" y="618"/>
                </a:lnTo>
                <a:lnTo>
                  <a:pt x="810" y="618"/>
                </a:lnTo>
                <a:lnTo>
                  <a:pt x="849" y="618"/>
                </a:lnTo>
                <a:lnTo>
                  <a:pt x="810" y="605"/>
                </a:lnTo>
                <a:lnTo>
                  <a:pt x="791" y="592"/>
                </a:lnTo>
                <a:lnTo>
                  <a:pt x="778" y="592"/>
                </a:lnTo>
                <a:lnTo>
                  <a:pt x="5433" y="495"/>
                </a:lnTo>
                <a:lnTo>
                  <a:pt x="110" y="521"/>
                </a:lnTo>
                <a:lnTo>
                  <a:pt x="116" y="521"/>
                </a:lnTo>
                <a:lnTo>
                  <a:pt x="155" y="521"/>
                </a:lnTo>
                <a:lnTo>
                  <a:pt x="161" y="528"/>
                </a:lnTo>
                <a:lnTo>
                  <a:pt x="142" y="528"/>
                </a:lnTo>
                <a:lnTo>
                  <a:pt x="123" y="528"/>
                </a:lnTo>
                <a:lnTo>
                  <a:pt x="110" y="521"/>
                </a:lnTo>
                <a:lnTo>
                  <a:pt x="5433" y="495"/>
                </a:lnTo>
                <a:lnTo>
                  <a:pt x="283" y="560"/>
                </a:lnTo>
                <a:lnTo>
                  <a:pt x="277" y="560"/>
                </a:lnTo>
                <a:lnTo>
                  <a:pt x="270" y="553"/>
                </a:lnTo>
                <a:lnTo>
                  <a:pt x="270" y="540"/>
                </a:lnTo>
                <a:lnTo>
                  <a:pt x="277" y="540"/>
                </a:lnTo>
                <a:lnTo>
                  <a:pt x="283" y="547"/>
                </a:lnTo>
                <a:lnTo>
                  <a:pt x="290" y="553"/>
                </a:lnTo>
                <a:lnTo>
                  <a:pt x="283" y="560"/>
                </a:lnTo>
                <a:lnTo>
                  <a:pt x="5433" y="495"/>
                </a:lnTo>
                <a:lnTo>
                  <a:pt x="206" y="373"/>
                </a:lnTo>
                <a:lnTo>
                  <a:pt x="193" y="373"/>
                </a:lnTo>
                <a:lnTo>
                  <a:pt x="187" y="380"/>
                </a:lnTo>
                <a:lnTo>
                  <a:pt x="193" y="386"/>
                </a:lnTo>
                <a:lnTo>
                  <a:pt x="200" y="386"/>
                </a:lnTo>
                <a:lnTo>
                  <a:pt x="206" y="380"/>
                </a:lnTo>
                <a:lnTo>
                  <a:pt x="219" y="373"/>
                </a:lnTo>
                <a:lnTo>
                  <a:pt x="206" y="373"/>
                </a:lnTo>
                <a:lnTo>
                  <a:pt x="5433" y="495"/>
                </a:lnTo>
                <a:lnTo>
                  <a:pt x="33" y="412"/>
                </a:lnTo>
                <a:lnTo>
                  <a:pt x="52" y="418"/>
                </a:lnTo>
                <a:lnTo>
                  <a:pt x="65" y="425"/>
                </a:lnTo>
                <a:lnTo>
                  <a:pt x="84" y="431"/>
                </a:lnTo>
                <a:lnTo>
                  <a:pt x="78" y="425"/>
                </a:lnTo>
                <a:lnTo>
                  <a:pt x="65" y="418"/>
                </a:lnTo>
                <a:lnTo>
                  <a:pt x="39" y="405"/>
                </a:lnTo>
                <a:lnTo>
                  <a:pt x="13" y="393"/>
                </a:lnTo>
                <a:lnTo>
                  <a:pt x="26" y="399"/>
                </a:lnTo>
                <a:lnTo>
                  <a:pt x="33" y="412"/>
                </a:lnTo>
                <a:lnTo>
                  <a:pt x="5433" y="495"/>
                </a:lnTo>
                <a:lnTo>
                  <a:pt x="515" y="71"/>
                </a:lnTo>
                <a:lnTo>
                  <a:pt x="508" y="78"/>
                </a:lnTo>
                <a:lnTo>
                  <a:pt x="515" y="84"/>
                </a:lnTo>
                <a:lnTo>
                  <a:pt x="521" y="78"/>
                </a:lnTo>
                <a:lnTo>
                  <a:pt x="528" y="78"/>
                </a:lnTo>
                <a:lnTo>
                  <a:pt x="521" y="71"/>
                </a:lnTo>
                <a:lnTo>
                  <a:pt x="515" y="71"/>
                </a:lnTo>
                <a:lnTo>
                  <a:pt x="5433" y="495"/>
                </a:lnTo>
                <a:lnTo>
                  <a:pt x="219" y="225"/>
                </a:lnTo>
                <a:lnTo>
                  <a:pt x="219" y="232"/>
                </a:lnTo>
                <a:lnTo>
                  <a:pt x="225" y="232"/>
                </a:lnTo>
                <a:lnTo>
                  <a:pt x="225" y="225"/>
                </a:lnTo>
                <a:lnTo>
                  <a:pt x="219" y="225"/>
                </a:lnTo>
                <a:lnTo>
                  <a:pt x="5433" y="495"/>
                </a:lnTo>
                <a:lnTo>
                  <a:pt x="1273" y="129"/>
                </a:lnTo>
                <a:lnTo>
                  <a:pt x="1286" y="129"/>
                </a:lnTo>
                <a:lnTo>
                  <a:pt x="1293" y="123"/>
                </a:lnTo>
                <a:lnTo>
                  <a:pt x="1286" y="116"/>
                </a:lnTo>
                <a:lnTo>
                  <a:pt x="1273" y="116"/>
                </a:lnTo>
                <a:lnTo>
                  <a:pt x="1254" y="116"/>
                </a:lnTo>
                <a:lnTo>
                  <a:pt x="1273" y="129"/>
                </a:lnTo>
                <a:lnTo>
                  <a:pt x="5433" y="495"/>
                </a:lnTo>
                <a:lnTo>
                  <a:pt x="470" y="84"/>
                </a:lnTo>
                <a:lnTo>
                  <a:pt x="476" y="84"/>
                </a:lnTo>
                <a:lnTo>
                  <a:pt x="483" y="84"/>
                </a:lnTo>
                <a:lnTo>
                  <a:pt x="476" y="78"/>
                </a:lnTo>
                <a:lnTo>
                  <a:pt x="470" y="78"/>
                </a:lnTo>
                <a:lnTo>
                  <a:pt x="450" y="78"/>
                </a:lnTo>
                <a:lnTo>
                  <a:pt x="470" y="84"/>
                </a:lnTo>
                <a:lnTo>
                  <a:pt x="5433" y="495"/>
                </a:lnTo>
                <a:lnTo>
                  <a:pt x="1357" y="161"/>
                </a:lnTo>
                <a:lnTo>
                  <a:pt x="1408" y="174"/>
                </a:lnTo>
                <a:lnTo>
                  <a:pt x="1492" y="193"/>
                </a:lnTo>
                <a:lnTo>
                  <a:pt x="1537" y="213"/>
                </a:lnTo>
                <a:lnTo>
                  <a:pt x="1582" y="219"/>
                </a:lnTo>
                <a:lnTo>
                  <a:pt x="1582" y="213"/>
                </a:lnTo>
                <a:lnTo>
                  <a:pt x="1575" y="213"/>
                </a:lnTo>
                <a:lnTo>
                  <a:pt x="1543" y="206"/>
                </a:lnTo>
                <a:lnTo>
                  <a:pt x="1473" y="187"/>
                </a:lnTo>
                <a:lnTo>
                  <a:pt x="1428" y="168"/>
                </a:lnTo>
                <a:lnTo>
                  <a:pt x="1376" y="142"/>
                </a:lnTo>
                <a:lnTo>
                  <a:pt x="1344" y="135"/>
                </a:lnTo>
                <a:lnTo>
                  <a:pt x="1325" y="129"/>
                </a:lnTo>
                <a:lnTo>
                  <a:pt x="1338" y="142"/>
                </a:lnTo>
                <a:lnTo>
                  <a:pt x="1357" y="161"/>
                </a:lnTo>
                <a:lnTo>
                  <a:pt x="5433" y="495"/>
                </a:lnTo>
                <a:lnTo>
                  <a:pt x="881" y="20"/>
                </a:lnTo>
                <a:lnTo>
                  <a:pt x="978" y="52"/>
                </a:lnTo>
                <a:lnTo>
                  <a:pt x="1068" y="78"/>
                </a:lnTo>
                <a:lnTo>
                  <a:pt x="1158" y="110"/>
                </a:lnTo>
                <a:lnTo>
                  <a:pt x="1138" y="110"/>
                </a:lnTo>
                <a:lnTo>
                  <a:pt x="1113" y="116"/>
                </a:lnTo>
                <a:lnTo>
                  <a:pt x="1119" y="123"/>
                </a:lnTo>
                <a:lnTo>
                  <a:pt x="1145" y="123"/>
                </a:lnTo>
                <a:lnTo>
                  <a:pt x="1196" y="116"/>
                </a:lnTo>
                <a:lnTo>
                  <a:pt x="1228" y="135"/>
                </a:lnTo>
                <a:lnTo>
                  <a:pt x="1299" y="168"/>
                </a:lnTo>
                <a:lnTo>
                  <a:pt x="1421" y="225"/>
                </a:lnTo>
                <a:lnTo>
                  <a:pt x="1511" y="264"/>
                </a:lnTo>
                <a:lnTo>
                  <a:pt x="1524" y="277"/>
                </a:lnTo>
                <a:lnTo>
                  <a:pt x="1447" y="225"/>
                </a:lnTo>
                <a:lnTo>
                  <a:pt x="1254" y="135"/>
                </a:lnTo>
                <a:lnTo>
                  <a:pt x="1215" y="123"/>
                </a:lnTo>
                <a:lnTo>
                  <a:pt x="1228" y="116"/>
                </a:lnTo>
                <a:lnTo>
                  <a:pt x="1235" y="116"/>
                </a:lnTo>
                <a:lnTo>
                  <a:pt x="1183" y="110"/>
                </a:lnTo>
                <a:lnTo>
                  <a:pt x="1132" y="90"/>
                </a:lnTo>
                <a:lnTo>
                  <a:pt x="1016" y="39"/>
                </a:lnTo>
                <a:lnTo>
                  <a:pt x="907" y="13"/>
                </a:lnTo>
                <a:lnTo>
                  <a:pt x="810" y="0"/>
                </a:lnTo>
                <a:lnTo>
                  <a:pt x="669" y="7"/>
                </a:lnTo>
                <a:lnTo>
                  <a:pt x="547" y="13"/>
                </a:lnTo>
                <a:lnTo>
                  <a:pt x="489" y="33"/>
                </a:lnTo>
                <a:lnTo>
                  <a:pt x="682" y="13"/>
                </a:lnTo>
                <a:lnTo>
                  <a:pt x="778" y="7"/>
                </a:lnTo>
                <a:lnTo>
                  <a:pt x="881" y="20"/>
                </a:lnTo>
                <a:lnTo>
                  <a:pt x="5433" y="495"/>
                </a:lnTo>
                <a:lnTo>
                  <a:pt x="225" y="71"/>
                </a:lnTo>
                <a:lnTo>
                  <a:pt x="219" y="65"/>
                </a:lnTo>
                <a:lnTo>
                  <a:pt x="213" y="65"/>
                </a:lnTo>
                <a:lnTo>
                  <a:pt x="206" y="71"/>
                </a:lnTo>
                <a:lnTo>
                  <a:pt x="213" y="71"/>
                </a:lnTo>
                <a:lnTo>
                  <a:pt x="225" y="71"/>
                </a:lnTo>
                <a:lnTo>
                  <a:pt x="5433" y="495"/>
                </a:lnTo>
                <a:lnTo>
                  <a:pt x="534" y="97"/>
                </a:lnTo>
                <a:lnTo>
                  <a:pt x="618" y="84"/>
                </a:lnTo>
                <a:lnTo>
                  <a:pt x="656" y="71"/>
                </a:lnTo>
                <a:lnTo>
                  <a:pt x="592" y="84"/>
                </a:lnTo>
                <a:lnTo>
                  <a:pt x="412" y="97"/>
                </a:lnTo>
                <a:lnTo>
                  <a:pt x="283" y="110"/>
                </a:lnTo>
                <a:lnTo>
                  <a:pt x="206" y="129"/>
                </a:lnTo>
                <a:lnTo>
                  <a:pt x="155" y="155"/>
                </a:lnTo>
                <a:lnTo>
                  <a:pt x="193" y="135"/>
                </a:lnTo>
                <a:lnTo>
                  <a:pt x="238" y="129"/>
                </a:lnTo>
                <a:lnTo>
                  <a:pt x="303" y="116"/>
                </a:lnTo>
                <a:lnTo>
                  <a:pt x="534" y="97"/>
                </a:lnTo>
                <a:lnTo>
                  <a:pt x="5433" y="495"/>
                </a:lnTo>
                <a:lnTo>
                  <a:pt x="1929" y="592"/>
                </a:lnTo>
                <a:lnTo>
                  <a:pt x="1955" y="585"/>
                </a:lnTo>
                <a:lnTo>
                  <a:pt x="2013" y="560"/>
                </a:lnTo>
                <a:lnTo>
                  <a:pt x="2019" y="560"/>
                </a:lnTo>
                <a:lnTo>
                  <a:pt x="2025" y="553"/>
                </a:lnTo>
                <a:lnTo>
                  <a:pt x="1987" y="553"/>
                </a:lnTo>
                <a:lnTo>
                  <a:pt x="1923" y="579"/>
                </a:lnTo>
                <a:lnTo>
                  <a:pt x="1890" y="592"/>
                </a:lnTo>
                <a:lnTo>
                  <a:pt x="1871" y="598"/>
                </a:lnTo>
                <a:lnTo>
                  <a:pt x="1833" y="585"/>
                </a:lnTo>
                <a:lnTo>
                  <a:pt x="1807" y="585"/>
                </a:lnTo>
                <a:lnTo>
                  <a:pt x="1788" y="579"/>
                </a:lnTo>
                <a:lnTo>
                  <a:pt x="1781" y="566"/>
                </a:lnTo>
                <a:lnTo>
                  <a:pt x="1800" y="560"/>
                </a:lnTo>
                <a:lnTo>
                  <a:pt x="1820" y="553"/>
                </a:lnTo>
                <a:lnTo>
                  <a:pt x="1878" y="528"/>
                </a:lnTo>
                <a:lnTo>
                  <a:pt x="1916" y="528"/>
                </a:lnTo>
                <a:lnTo>
                  <a:pt x="1884" y="521"/>
                </a:lnTo>
                <a:lnTo>
                  <a:pt x="1871" y="515"/>
                </a:lnTo>
                <a:lnTo>
                  <a:pt x="1858" y="521"/>
                </a:lnTo>
                <a:lnTo>
                  <a:pt x="1813" y="534"/>
                </a:lnTo>
                <a:lnTo>
                  <a:pt x="1781" y="547"/>
                </a:lnTo>
                <a:lnTo>
                  <a:pt x="1762" y="560"/>
                </a:lnTo>
                <a:lnTo>
                  <a:pt x="1736" y="547"/>
                </a:lnTo>
                <a:lnTo>
                  <a:pt x="1678" y="521"/>
                </a:lnTo>
                <a:lnTo>
                  <a:pt x="1640" y="515"/>
                </a:lnTo>
                <a:lnTo>
                  <a:pt x="1633" y="521"/>
                </a:lnTo>
                <a:lnTo>
                  <a:pt x="1614" y="515"/>
                </a:lnTo>
                <a:lnTo>
                  <a:pt x="1575" y="502"/>
                </a:lnTo>
                <a:lnTo>
                  <a:pt x="1550" y="489"/>
                </a:lnTo>
                <a:lnTo>
                  <a:pt x="1537" y="489"/>
                </a:lnTo>
                <a:lnTo>
                  <a:pt x="1530" y="483"/>
                </a:lnTo>
                <a:lnTo>
                  <a:pt x="1550" y="457"/>
                </a:lnTo>
                <a:lnTo>
                  <a:pt x="1563" y="438"/>
                </a:lnTo>
                <a:lnTo>
                  <a:pt x="1569" y="431"/>
                </a:lnTo>
                <a:lnTo>
                  <a:pt x="1582" y="431"/>
                </a:lnTo>
                <a:lnTo>
                  <a:pt x="1595" y="438"/>
                </a:lnTo>
                <a:lnTo>
                  <a:pt x="1601" y="438"/>
                </a:lnTo>
                <a:lnTo>
                  <a:pt x="1627" y="450"/>
                </a:lnTo>
                <a:lnTo>
                  <a:pt x="1646" y="457"/>
                </a:lnTo>
                <a:lnTo>
                  <a:pt x="1672" y="476"/>
                </a:lnTo>
                <a:lnTo>
                  <a:pt x="1730" y="502"/>
                </a:lnTo>
                <a:lnTo>
                  <a:pt x="1710" y="483"/>
                </a:lnTo>
                <a:lnTo>
                  <a:pt x="1678" y="470"/>
                </a:lnTo>
                <a:lnTo>
                  <a:pt x="1646" y="444"/>
                </a:lnTo>
                <a:lnTo>
                  <a:pt x="1608" y="431"/>
                </a:lnTo>
                <a:lnTo>
                  <a:pt x="1595" y="418"/>
                </a:lnTo>
                <a:lnTo>
                  <a:pt x="1614" y="412"/>
                </a:lnTo>
                <a:lnTo>
                  <a:pt x="1627" y="393"/>
                </a:lnTo>
                <a:lnTo>
                  <a:pt x="1653" y="405"/>
                </a:lnTo>
                <a:lnTo>
                  <a:pt x="1698" y="418"/>
                </a:lnTo>
                <a:lnTo>
                  <a:pt x="1717" y="431"/>
                </a:lnTo>
                <a:lnTo>
                  <a:pt x="1723" y="431"/>
                </a:lnTo>
                <a:lnTo>
                  <a:pt x="1736" y="425"/>
                </a:lnTo>
                <a:lnTo>
                  <a:pt x="1775" y="450"/>
                </a:lnTo>
                <a:lnTo>
                  <a:pt x="1813" y="476"/>
                </a:lnTo>
                <a:lnTo>
                  <a:pt x="1852" y="489"/>
                </a:lnTo>
                <a:lnTo>
                  <a:pt x="1871" y="502"/>
                </a:lnTo>
                <a:lnTo>
                  <a:pt x="1903" y="508"/>
                </a:lnTo>
                <a:lnTo>
                  <a:pt x="1923" y="515"/>
                </a:lnTo>
                <a:lnTo>
                  <a:pt x="1948" y="521"/>
                </a:lnTo>
                <a:lnTo>
                  <a:pt x="1974" y="521"/>
                </a:lnTo>
                <a:lnTo>
                  <a:pt x="1935" y="515"/>
                </a:lnTo>
                <a:lnTo>
                  <a:pt x="1910" y="502"/>
                </a:lnTo>
                <a:lnTo>
                  <a:pt x="1871" y="489"/>
                </a:lnTo>
                <a:lnTo>
                  <a:pt x="1858" y="483"/>
                </a:lnTo>
                <a:lnTo>
                  <a:pt x="1852" y="483"/>
                </a:lnTo>
                <a:lnTo>
                  <a:pt x="1845" y="483"/>
                </a:lnTo>
                <a:lnTo>
                  <a:pt x="1826" y="476"/>
                </a:lnTo>
                <a:lnTo>
                  <a:pt x="1800" y="450"/>
                </a:lnTo>
                <a:lnTo>
                  <a:pt x="1768" y="431"/>
                </a:lnTo>
                <a:lnTo>
                  <a:pt x="1749" y="425"/>
                </a:lnTo>
                <a:lnTo>
                  <a:pt x="1723" y="418"/>
                </a:lnTo>
                <a:lnTo>
                  <a:pt x="1665" y="399"/>
                </a:lnTo>
                <a:lnTo>
                  <a:pt x="1659" y="393"/>
                </a:lnTo>
                <a:lnTo>
                  <a:pt x="1653" y="393"/>
                </a:lnTo>
                <a:lnTo>
                  <a:pt x="1653" y="386"/>
                </a:lnTo>
                <a:lnTo>
                  <a:pt x="1665" y="380"/>
                </a:lnTo>
                <a:lnTo>
                  <a:pt x="1678" y="354"/>
                </a:lnTo>
                <a:lnTo>
                  <a:pt x="1672" y="354"/>
                </a:lnTo>
                <a:lnTo>
                  <a:pt x="1665" y="354"/>
                </a:lnTo>
                <a:lnTo>
                  <a:pt x="1653" y="367"/>
                </a:lnTo>
                <a:lnTo>
                  <a:pt x="1633" y="348"/>
                </a:lnTo>
                <a:lnTo>
                  <a:pt x="1608" y="335"/>
                </a:lnTo>
                <a:lnTo>
                  <a:pt x="1582" y="328"/>
                </a:lnTo>
                <a:lnTo>
                  <a:pt x="1563" y="328"/>
                </a:lnTo>
                <a:lnTo>
                  <a:pt x="1537" y="341"/>
                </a:lnTo>
                <a:lnTo>
                  <a:pt x="1524" y="335"/>
                </a:lnTo>
                <a:lnTo>
                  <a:pt x="1473" y="328"/>
                </a:lnTo>
                <a:lnTo>
                  <a:pt x="1460" y="322"/>
                </a:lnTo>
                <a:lnTo>
                  <a:pt x="1447" y="315"/>
                </a:lnTo>
                <a:lnTo>
                  <a:pt x="1421" y="309"/>
                </a:lnTo>
                <a:lnTo>
                  <a:pt x="1408" y="309"/>
                </a:lnTo>
                <a:lnTo>
                  <a:pt x="1408" y="315"/>
                </a:lnTo>
                <a:lnTo>
                  <a:pt x="1421" y="322"/>
                </a:lnTo>
                <a:lnTo>
                  <a:pt x="1428" y="328"/>
                </a:lnTo>
                <a:lnTo>
                  <a:pt x="1492" y="341"/>
                </a:lnTo>
                <a:lnTo>
                  <a:pt x="1524" y="354"/>
                </a:lnTo>
                <a:lnTo>
                  <a:pt x="1505" y="380"/>
                </a:lnTo>
                <a:lnTo>
                  <a:pt x="1492" y="405"/>
                </a:lnTo>
                <a:lnTo>
                  <a:pt x="1511" y="393"/>
                </a:lnTo>
                <a:lnTo>
                  <a:pt x="1530" y="373"/>
                </a:lnTo>
                <a:lnTo>
                  <a:pt x="1537" y="367"/>
                </a:lnTo>
                <a:lnTo>
                  <a:pt x="1550" y="367"/>
                </a:lnTo>
                <a:lnTo>
                  <a:pt x="1563" y="380"/>
                </a:lnTo>
                <a:lnTo>
                  <a:pt x="1595" y="386"/>
                </a:lnTo>
                <a:lnTo>
                  <a:pt x="1608" y="393"/>
                </a:lnTo>
                <a:lnTo>
                  <a:pt x="1614" y="399"/>
                </a:lnTo>
                <a:lnTo>
                  <a:pt x="1601" y="399"/>
                </a:lnTo>
                <a:lnTo>
                  <a:pt x="1575" y="405"/>
                </a:lnTo>
                <a:lnTo>
                  <a:pt x="1569" y="418"/>
                </a:lnTo>
                <a:lnTo>
                  <a:pt x="1563" y="418"/>
                </a:lnTo>
                <a:lnTo>
                  <a:pt x="1550" y="412"/>
                </a:lnTo>
                <a:lnTo>
                  <a:pt x="1543" y="412"/>
                </a:lnTo>
                <a:lnTo>
                  <a:pt x="1543" y="418"/>
                </a:lnTo>
                <a:lnTo>
                  <a:pt x="1550" y="425"/>
                </a:lnTo>
                <a:lnTo>
                  <a:pt x="1556" y="425"/>
                </a:lnTo>
                <a:lnTo>
                  <a:pt x="1530" y="444"/>
                </a:lnTo>
                <a:lnTo>
                  <a:pt x="1492" y="476"/>
                </a:lnTo>
                <a:lnTo>
                  <a:pt x="1440" y="450"/>
                </a:lnTo>
                <a:lnTo>
                  <a:pt x="1440" y="444"/>
                </a:lnTo>
                <a:lnTo>
                  <a:pt x="1447" y="431"/>
                </a:lnTo>
                <a:lnTo>
                  <a:pt x="1460" y="425"/>
                </a:lnTo>
                <a:lnTo>
                  <a:pt x="1466" y="412"/>
                </a:lnTo>
                <a:lnTo>
                  <a:pt x="1466" y="405"/>
                </a:lnTo>
                <a:lnTo>
                  <a:pt x="1453" y="412"/>
                </a:lnTo>
                <a:lnTo>
                  <a:pt x="1453" y="393"/>
                </a:lnTo>
                <a:lnTo>
                  <a:pt x="1434" y="405"/>
                </a:lnTo>
                <a:lnTo>
                  <a:pt x="1421" y="418"/>
                </a:lnTo>
                <a:lnTo>
                  <a:pt x="1415" y="425"/>
                </a:lnTo>
                <a:lnTo>
                  <a:pt x="1363" y="425"/>
                </a:lnTo>
                <a:lnTo>
                  <a:pt x="1344" y="412"/>
                </a:lnTo>
                <a:lnTo>
                  <a:pt x="1305" y="393"/>
                </a:lnTo>
                <a:lnTo>
                  <a:pt x="1267" y="380"/>
                </a:lnTo>
                <a:lnTo>
                  <a:pt x="1248" y="367"/>
                </a:lnTo>
                <a:lnTo>
                  <a:pt x="1235" y="367"/>
                </a:lnTo>
                <a:lnTo>
                  <a:pt x="1222" y="354"/>
                </a:lnTo>
                <a:lnTo>
                  <a:pt x="1164" y="335"/>
                </a:lnTo>
                <a:lnTo>
                  <a:pt x="1145" y="328"/>
                </a:lnTo>
                <a:lnTo>
                  <a:pt x="1119" y="315"/>
                </a:lnTo>
                <a:lnTo>
                  <a:pt x="1068" y="303"/>
                </a:lnTo>
                <a:lnTo>
                  <a:pt x="952" y="264"/>
                </a:lnTo>
                <a:lnTo>
                  <a:pt x="900" y="238"/>
                </a:lnTo>
                <a:lnTo>
                  <a:pt x="823" y="213"/>
                </a:lnTo>
                <a:lnTo>
                  <a:pt x="753" y="200"/>
                </a:lnTo>
                <a:lnTo>
                  <a:pt x="695" y="193"/>
                </a:lnTo>
                <a:lnTo>
                  <a:pt x="611" y="187"/>
                </a:lnTo>
                <a:lnTo>
                  <a:pt x="585" y="180"/>
                </a:lnTo>
                <a:lnTo>
                  <a:pt x="579" y="180"/>
                </a:lnTo>
                <a:lnTo>
                  <a:pt x="573" y="187"/>
                </a:lnTo>
                <a:lnTo>
                  <a:pt x="579" y="206"/>
                </a:lnTo>
                <a:lnTo>
                  <a:pt x="579" y="213"/>
                </a:lnTo>
                <a:lnTo>
                  <a:pt x="585" y="213"/>
                </a:lnTo>
                <a:lnTo>
                  <a:pt x="598" y="200"/>
                </a:lnTo>
                <a:lnTo>
                  <a:pt x="605" y="200"/>
                </a:lnTo>
                <a:lnTo>
                  <a:pt x="611" y="200"/>
                </a:lnTo>
                <a:lnTo>
                  <a:pt x="624" y="206"/>
                </a:lnTo>
                <a:lnTo>
                  <a:pt x="688" y="213"/>
                </a:lnTo>
                <a:lnTo>
                  <a:pt x="720" y="225"/>
                </a:lnTo>
                <a:lnTo>
                  <a:pt x="746" y="232"/>
                </a:lnTo>
                <a:lnTo>
                  <a:pt x="804" y="238"/>
                </a:lnTo>
                <a:lnTo>
                  <a:pt x="836" y="251"/>
                </a:lnTo>
                <a:lnTo>
                  <a:pt x="888" y="264"/>
                </a:lnTo>
                <a:lnTo>
                  <a:pt x="952" y="283"/>
                </a:lnTo>
                <a:lnTo>
                  <a:pt x="990" y="296"/>
                </a:lnTo>
                <a:lnTo>
                  <a:pt x="1087" y="322"/>
                </a:lnTo>
                <a:lnTo>
                  <a:pt x="1029" y="322"/>
                </a:lnTo>
                <a:lnTo>
                  <a:pt x="990" y="322"/>
                </a:lnTo>
                <a:lnTo>
                  <a:pt x="952" y="322"/>
                </a:lnTo>
                <a:lnTo>
                  <a:pt x="926" y="328"/>
                </a:lnTo>
                <a:lnTo>
                  <a:pt x="933" y="335"/>
                </a:lnTo>
                <a:lnTo>
                  <a:pt x="939" y="335"/>
                </a:lnTo>
                <a:lnTo>
                  <a:pt x="965" y="328"/>
                </a:lnTo>
                <a:lnTo>
                  <a:pt x="1023" y="328"/>
                </a:lnTo>
                <a:lnTo>
                  <a:pt x="1061" y="328"/>
                </a:lnTo>
                <a:lnTo>
                  <a:pt x="1100" y="328"/>
                </a:lnTo>
                <a:lnTo>
                  <a:pt x="1119" y="335"/>
                </a:lnTo>
                <a:lnTo>
                  <a:pt x="1132" y="335"/>
                </a:lnTo>
                <a:lnTo>
                  <a:pt x="1138" y="341"/>
                </a:lnTo>
                <a:lnTo>
                  <a:pt x="1164" y="367"/>
                </a:lnTo>
                <a:lnTo>
                  <a:pt x="1190" y="373"/>
                </a:lnTo>
                <a:lnTo>
                  <a:pt x="1215" y="373"/>
                </a:lnTo>
                <a:lnTo>
                  <a:pt x="1248" y="386"/>
                </a:lnTo>
                <a:lnTo>
                  <a:pt x="1260" y="393"/>
                </a:lnTo>
                <a:lnTo>
                  <a:pt x="1235" y="393"/>
                </a:lnTo>
                <a:lnTo>
                  <a:pt x="1196" y="380"/>
                </a:lnTo>
                <a:lnTo>
                  <a:pt x="1183" y="386"/>
                </a:lnTo>
                <a:lnTo>
                  <a:pt x="1183" y="393"/>
                </a:lnTo>
                <a:lnTo>
                  <a:pt x="1190" y="393"/>
                </a:lnTo>
                <a:lnTo>
                  <a:pt x="1209" y="399"/>
                </a:lnTo>
                <a:lnTo>
                  <a:pt x="1254" y="405"/>
                </a:lnTo>
                <a:lnTo>
                  <a:pt x="1267" y="412"/>
                </a:lnTo>
                <a:lnTo>
                  <a:pt x="1286" y="412"/>
                </a:lnTo>
                <a:lnTo>
                  <a:pt x="1293" y="412"/>
                </a:lnTo>
                <a:lnTo>
                  <a:pt x="1299" y="418"/>
                </a:lnTo>
                <a:lnTo>
                  <a:pt x="1318" y="425"/>
                </a:lnTo>
                <a:lnTo>
                  <a:pt x="1325" y="425"/>
                </a:lnTo>
                <a:lnTo>
                  <a:pt x="1344" y="431"/>
                </a:lnTo>
                <a:lnTo>
                  <a:pt x="1376" y="438"/>
                </a:lnTo>
                <a:lnTo>
                  <a:pt x="1389" y="444"/>
                </a:lnTo>
                <a:lnTo>
                  <a:pt x="1402" y="457"/>
                </a:lnTo>
                <a:lnTo>
                  <a:pt x="1428" y="470"/>
                </a:lnTo>
                <a:lnTo>
                  <a:pt x="1473" y="495"/>
                </a:lnTo>
                <a:lnTo>
                  <a:pt x="1466" y="502"/>
                </a:lnTo>
                <a:lnTo>
                  <a:pt x="1453" y="515"/>
                </a:lnTo>
                <a:lnTo>
                  <a:pt x="1447" y="521"/>
                </a:lnTo>
                <a:lnTo>
                  <a:pt x="1395" y="553"/>
                </a:lnTo>
                <a:lnTo>
                  <a:pt x="1370" y="547"/>
                </a:lnTo>
                <a:lnTo>
                  <a:pt x="1344" y="547"/>
                </a:lnTo>
                <a:lnTo>
                  <a:pt x="1318" y="547"/>
                </a:lnTo>
                <a:lnTo>
                  <a:pt x="1305" y="540"/>
                </a:lnTo>
                <a:lnTo>
                  <a:pt x="1305" y="534"/>
                </a:lnTo>
                <a:lnTo>
                  <a:pt x="1293" y="534"/>
                </a:lnTo>
                <a:lnTo>
                  <a:pt x="1267" y="528"/>
                </a:lnTo>
                <a:lnTo>
                  <a:pt x="1248" y="521"/>
                </a:lnTo>
                <a:lnTo>
                  <a:pt x="1003" y="425"/>
                </a:lnTo>
                <a:lnTo>
                  <a:pt x="881" y="380"/>
                </a:lnTo>
                <a:lnTo>
                  <a:pt x="843" y="367"/>
                </a:lnTo>
                <a:lnTo>
                  <a:pt x="804" y="348"/>
                </a:lnTo>
                <a:lnTo>
                  <a:pt x="759" y="335"/>
                </a:lnTo>
                <a:lnTo>
                  <a:pt x="733" y="328"/>
                </a:lnTo>
                <a:lnTo>
                  <a:pt x="708" y="322"/>
                </a:lnTo>
                <a:lnTo>
                  <a:pt x="675" y="322"/>
                </a:lnTo>
                <a:lnTo>
                  <a:pt x="605" y="322"/>
                </a:lnTo>
                <a:lnTo>
                  <a:pt x="592" y="322"/>
                </a:lnTo>
                <a:lnTo>
                  <a:pt x="592" y="309"/>
                </a:lnTo>
                <a:lnTo>
                  <a:pt x="566" y="309"/>
                </a:lnTo>
                <a:lnTo>
                  <a:pt x="547" y="309"/>
                </a:lnTo>
                <a:lnTo>
                  <a:pt x="540" y="315"/>
                </a:lnTo>
                <a:lnTo>
                  <a:pt x="540" y="322"/>
                </a:lnTo>
                <a:lnTo>
                  <a:pt x="534" y="322"/>
                </a:lnTo>
                <a:lnTo>
                  <a:pt x="521" y="322"/>
                </a:lnTo>
                <a:lnTo>
                  <a:pt x="515" y="315"/>
                </a:lnTo>
                <a:lnTo>
                  <a:pt x="502" y="315"/>
                </a:lnTo>
                <a:lnTo>
                  <a:pt x="495" y="322"/>
                </a:lnTo>
                <a:lnTo>
                  <a:pt x="483" y="328"/>
                </a:lnTo>
                <a:lnTo>
                  <a:pt x="483" y="335"/>
                </a:lnTo>
                <a:lnTo>
                  <a:pt x="489" y="328"/>
                </a:lnTo>
                <a:lnTo>
                  <a:pt x="495" y="341"/>
                </a:lnTo>
                <a:lnTo>
                  <a:pt x="508" y="348"/>
                </a:lnTo>
                <a:lnTo>
                  <a:pt x="547" y="348"/>
                </a:lnTo>
                <a:lnTo>
                  <a:pt x="566" y="354"/>
                </a:lnTo>
                <a:lnTo>
                  <a:pt x="592" y="367"/>
                </a:lnTo>
                <a:lnTo>
                  <a:pt x="605" y="367"/>
                </a:lnTo>
                <a:lnTo>
                  <a:pt x="618" y="354"/>
                </a:lnTo>
                <a:lnTo>
                  <a:pt x="624" y="367"/>
                </a:lnTo>
                <a:lnTo>
                  <a:pt x="630" y="373"/>
                </a:lnTo>
                <a:lnTo>
                  <a:pt x="637" y="386"/>
                </a:lnTo>
                <a:lnTo>
                  <a:pt x="656" y="386"/>
                </a:lnTo>
                <a:lnTo>
                  <a:pt x="714" y="405"/>
                </a:lnTo>
                <a:lnTo>
                  <a:pt x="733" y="418"/>
                </a:lnTo>
                <a:lnTo>
                  <a:pt x="701" y="418"/>
                </a:lnTo>
                <a:lnTo>
                  <a:pt x="637" y="418"/>
                </a:lnTo>
                <a:lnTo>
                  <a:pt x="598" y="412"/>
                </a:lnTo>
                <a:lnTo>
                  <a:pt x="585" y="412"/>
                </a:lnTo>
                <a:lnTo>
                  <a:pt x="566" y="418"/>
                </a:lnTo>
                <a:lnTo>
                  <a:pt x="540" y="425"/>
                </a:lnTo>
                <a:lnTo>
                  <a:pt x="534" y="425"/>
                </a:lnTo>
                <a:lnTo>
                  <a:pt x="521" y="418"/>
                </a:lnTo>
                <a:lnTo>
                  <a:pt x="515" y="412"/>
                </a:lnTo>
                <a:lnTo>
                  <a:pt x="508" y="412"/>
                </a:lnTo>
                <a:lnTo>
                  <a:pt x="495" y="418"/>
                </a:lnTo>
                <a:lnTo>
                  <a:pt x="489" y="418"/>
                </a:lnTo>
                <a:lnTo>
                  <a:pt x="463" y="418"/>
                </a:lnTo>
                <a:lnTo>
                  <a:pt x="438" y="418"/>
                </a:lnTo>
                <a:lnTo>
                  <a:pt x="418" y="425"/>
                </a:lnTo>
                <a:lnTo>
                  <a:pt x="380" y="438"/>
                </a:lnTo>
                <a:lnTo>
                  <a:pt x="367" y="444"/>
                </a:lnTo>
                <a:lnTo>
                  <a:pt x="348" y="450"/>
                </a:lnTo>
                <a:lnTo>
                  <a:pt x="335" y="450"/>
                </a:lnTo>
                <a:lnTo>
                  <a:pt x="322" y="457"/>
                </a:lnTo>
                <a:lnTo>
                  <a:pt x="322" y="470"/>
                </a:lnTo>
                <a:lnTo>
                  <a:pt x="328" y="470"/>
                </a:lnTo>
                <a:lnTo>
                  <a:pt x="348" y="457"/>
                </a:lnTo>
                <a:lnTo>
                  <a:pt x="360" y="457"/>
                </a:lnTo>
                <a:lnTo>
                  <a:pt x="367" y="470"/>
                </a:lnTo>
                <a:lnTo>
                  <a:pt x="373" y="470"/>
                </a:lnTo>
                <a:lnTo>
                  <a:pt x="380" y="457"/>
                </a:lnTo>
                <a:lnTo>
                  <a:pt x="405" y="457"/>
                </a:lnTo>
                <a:lnTo>
                  <a:pt x="405" y="450"/>
                </a:lnTo>
                <a:lnTo>
                  <a:pt x="386" y="457"/>
                </a:lnTo>
                <a:lnTo>
                  <a:pt x="386" y="450"/>
                </a:lnTo>
                <a:lnTo>
                  <a:pt x="399" y="444"/>
                </a:lnTo>
                <a:lnTo>
                  <a:pt x="431" y="438"/>
                </a:lnTo>
                <a:lnTo>
                  <a:pt x="495" y="438"/>
                </a:lnTo>
                <a:lnTo>
                  <a:pt x="540" y="438"/>
                </a:lnTo>
                <a:lnTo>
                  <a:pt x="585" y="450"/>
                </a:lnTo>
                <a:lnTo>
                  <a:pt x="611" y="470"/>
                </a:lnTo>
                <a:lnTo>
                  <a:pt x="592" y="470"/>
                </a:lnTo>
                <a:lnTo>
                  <a:pt x="573" y="457"/>
                </a:lnTo>
                <a:lnTo>
                  <a:pt x="547" y="457"/>
                </a:lnTo>
                <a:lnTo>
                  <a:pt x="528" y="457"/>
                </a:lnTo>
                <a:lnTo>
                  <a:pt x="515" y="450"/>
                </a:lnTo>
                <a:lnTo>
                  <a:pt x="476" y="457"/>
                </a:lnTo>
                <a:lnTo>
                  <a:pt x="438" y="457"/>
                </a:lnTo>
                <a:lnTo>
                  <a:pt x="483" y="457"/>
                </a:lnTo>
                <a:lnTo>
                  <a:pt x="502" y="470"/>
                </a:lnTo>
                <a:lnTo>
                  <a:pt x="534" y="470"/>
                </a:lnTo>
                <a:lnTo>
                  <a:pt x="553" y="470"/>
                </a:lnTo>
                <a:lnTo>
                  <a:pt x="573" y="476"/>
                </a:lnTo>
                <a:lnTo>
                  <a:pt x="598" y="483"/>
                </a:lnTo>
                <a:lnTo>
                  <a:pt x="643" y="489"/>
                </a:lnTo>
                <a:lnTo>
                  <a:pt x="669" y="495"/>
                </a:lnTo>
                <a:lnTo>
                  <a:pt x="701" y="508"/>
                </a:lnTo>
                <a:lnTo>
                  <a:pt x="746" y="528"/>
                </a:lnTo>
                <a:lnTo>
                  <a:pt x="791" y="540"/>
                </a:lnTo>
                <a:lnTo>
                  <a:pt x="843" y="560"/>
                </a:lnTo>
                <a:lnTo>
                  <a:pt x="888" y="566"/>
                </a:lnTo>
                <a:lnTo>
                  <a:pt x="907" y="579"/>
                </a:lnTo>
                <a:lnTo>
                  <a:pt x="939" y="592"/>
                </a:lnTo>
                <a:lnTo>
                  <a:pt x="965" y="605"/>
                </a:lnTo>
                <a:lnTo>
                  <a:pt x="1003" y="605"/>
                </a:lnTo>
                <a:lnTo>
                  <a:pt x="1042" y="611"/>
                </a:lnTo>
                <a:lnTo>
                  <a:pt x="1080" y="618"/>
                </a:lnTo>
                <a:lnTo>
                  <a:pt x="1119" y="618"/>
                </a:lnTo>
                <a:lnTo>
                  <a:pt x="1113" y="605"/>
                </a:lnTo>
                <a:lnTo>
                  <a:pt x="1068" y="598"/>
                </a:lnTo>
                <a:lnTo>
                  <a:pt x="1023" y="598"/>
                </a:lnTo>
                <a:lnTo>
                  <a:pt x="978" y="592"/>
                </a:lnTo>
                <a:lnTo>
                  <a:pt x="952" y="585"/>
                </a:lnTo>
                <a:lnTo>
                  <a:pt x="926" y="566"/>
                </a:lnTo>
                <a:lnTo>
                  <a:pt x="900" y="560"/>
                </a:lnTo>
                <a:lnTo>
                  <a:pt x="875" y="560"/>
                </a:lnTo>
                <a:lnTo>
                  <a:pt x="798" y="534"/>
                </a:lnTo>
                <a:lnTo>
                  <a:pt x="753" y="521"/>
                </a:lnTo>
                <a:lnTo>
                  <a:pt x="830" y="540"/>
                </a:lnTo>
                <a:lnTo>
                  <a:pt x="759" y="515"/>
                </a:lnTo>
                <a:lnTo>
                  <a:pt x="759" y="508"/>
                </a:lnTo>
                <a:lnTo>
                  <a:pt x="772" y="515"/>
                </a:lnTo>
                <a:lnTo>
                  <a:pt x="791" y="521"/>
                </a:lnTo>
                <a:lnTo>
                  <a:pt x="823" y="521"/>
                </a:lnTo>
                <a:lnTo>
                  <a:pt x="823" y="521"/>
                </a:lnTo>
                <a:lnTo>
                  <a:pt x="823" y="515"/>
                </a:lnTo>
                <a:lnTo>
                  <a:pt x="875" y="521"/>
                </a:lnTo>
                <a:lnTo>
                  <a:pt x="913" y="528"/>
                </a:lnTo>
                <a:lnTo>
                  <a:pt x="945" y="534"/>
                </a:lnTo>
                <a:lnTo>
                  <a:pt x="997" y="534"/>
                </a:lnTo>
                <a:lnTo>
                  <a:pt x="1035" y="540"/>
                </a:lnTo>
                <a:lnTo>
                  <a:pt x="1100" y="560"/>
                </a:lnTo>
                <a:lnTo>
                  <a:pt x="1132" y="560"/>
                </a:lnTo>
                <a:lnTo>
                  <a:pt x="1132" y="566"/>
                </a:lnTo>
                <a:lnTo>
                  <a:pt x="1119" y="579"/>
                </a:lnTo>
                <a:lnTo>
                  <a:pt x="1113" y="585"/>
                </a:lnTo>
                <a:lnTo>
                  <a:pt x="1119" y="592"/>
                </a:lnTo>
                <a:lnTo>
                  <a:pt x="1138" y="585"/>
                </a:lnTo>
                <a:lnTo>
                  <a:pt x="1151" y="579"/>
                </a:lnTo>
                <a:lnTo>
                  <a:pt x="1170" y="566"/>
                </a:lnTo>
                <a:lnTo>
                  <a:pt x="1196" y="560"/>
                </a:lnTo>
                <a:lnTo>
                  <a:pt x="1209" y="553"/>
                </a:lnTo>
                <a:lnTo>
                  <a:pt x="1215" y="553"/>
                </a:lnTo>
                <a:lnTo>
                  <a:pt x="1222" y="560"/>
                </a:lnTo>
                <a:lnTo>
                  <a:pt x="1228" y="566"/>
                </a:lnTo>
                <a:lnTo>
                  <a:pt x="1235" y="560"/>
                </a:lnTo>
                <a:lnTo>
                  <a:pt x="1254" y="553"/>
                </a:lnTo>
                <a:lnTo>
                  <a:pt x="1260" y="553"/>
                </a:lnTo>
                <a:lnTo>
                  <a:pt x="1260" y="560"/>
                </a:lnTo>
                <a:lnTo>
                  <a:pt x="1248" y="566"/>
                </a:lnTo>
                <a:lnTo>
                  <a:pt x="1248" y="579"/>
                </a:lnTo>
                <a:lnTo>
                  <a:pt x="1260" y="579"/>
                </a:lnTo>
                <a:lnTo>
                  <a:pt x="1273" y="579"/>
                </a:lnTo>
                <a:lnTo>
                  <a:pt x="1293" y="592"/>
                </a:lnTo>
                <a:lnTo>
                  <a:pt x="1344" y="605"/>
                </a:lnTo>
                <a:lnTo>
                  <a:pt x="1331" y="618"/>
                </a:lnTo>
                <a:lnTo>
                  <a:pt x="1363" y="618"/>
                </a:lnTo>
                <a:lnTo>
                  <a:pt x="1363" y="611"/>
                </a:lnTo>
                <a:lnTo>
                  <a:pt x="1395" y="618"/>
                </a:lnTo>
                <a:lnTo>
                  <a:pt x="1421" y="618"/>
                </a:lnTo>
                <a:lnTo>
                  <a:pt x="1376" y="605"/>
                </a:lnTo>
                <a:lnTo>
                  <a:pt x="1395" y="598"/>
                </a:lnTo>
                <a:lnTo>
                  <a:pt x="1415" y="605"/>
                </a:lnTo>
                <a:lnTo>
                  <a:pt x="1440" y="605"/>
                </a:lnTo>
                <a:lnTo>
                  <a:pt x="1428" y="598"/>
                </a:lnTo>
                <a:lnTo>
                  <a:pt x="1408" y="592"/>
                </a:lnTo>
                <a:lnTo>
                  <a:pt x="1408" y="585"/>
                </a:lnTo>
                <a:lnTo>
                  <a:pt x="1408" y="579"/>
                </a:lnTo>
                <a:lnTo>
                  <a:pt x="1421" y="560"/>
                </a:lnTo>
                <a:lnTo>
                  <a:pt x="1434" y="560"/>
                </a:lnTo>
                <a:lnTo>
                  <a:pt x="1460" y="566"/>
                </a:lnTo>
                <a:lnTo>
                  <a:pt x="1473" y="566"/>
                </a:lnTo>
                <a:lnTo>
                  <a:pt x="1492" y="560"/>
                </a:lnTo>
                <a:lnTo>
                  <a:pt x="1518" y="560"/>
                </a:lnTo>
                <a:lnTo>
                  <a:pt x="1550" y="566"/>
                </a:lnTo>
                <a:lnTo>
                  <a:pt x="1608" y="566"/>
                </a:lnTo>
                <a:lnTo>
                  <a:pt x="1633" y="579"/>
                </a:lnTo>
                <a:lnTo>
                  <a:pt x="1665" y="579"/>
                </a:lnTo>
                <a:lnTo>
                  <a:pt x="1704" y="579"/>
                </a:lnTo>
                <a:lnTo>
                  <a:pt x="1710" y="585"/>
                </a:lnTo>
                <a:lnTo>
                  <a:pt x="1704" y="592"/>
                </a:lnTo>
                <a:lnTo>
                  <a:pt x="1698" y="598"/>
                </a:lnTo>
                <a:lnTo>
                  <a:pt x="1665" y="618"/>
                </a:lnTo>
                <a:lnTo>
                  <a:pt x="1685" y="618"/>
                </a:lnTo>
                <a:lnTo>
                  <a:pt x="1698" y="611"/>
                </a:lnTo>
                <a:lnTo>
                  <a:pt x="1717" y="598"/>
                </a:lnTo>
                <a:lnTo>
                  <a:pt x="1730" y="585"/>
                </a:lnTo>
                <a:lnTo>
                  <a:pt x="1743" y="592"/>
                </a:lnTo>
                <a:lnTo>
                  <a:pt x="1768" y="598"/>
                </a:lnTo>
                <a:lnTo>
                  <a:pt x="1775" y="598"/>
                </a:lnTo>
                <a:lnTo>
                  <a:pt x="1775" y="592"/>
                </a:lnTo>
                <a:lnTo>
                  <a:pt x="1781" y="592"/>
                </a:lnTo>
                <a:lnTo>
                  <a:pt x="1800" y="598"/>
                </a:lnTo>
                <a:lnTo>
                  <a:pt x="1813" y="598"/>
                </a:lnTo>
                <a:lnTo>
                  <a:pt x="1820" y="598"/>
                </a:lnTo>
                <a:lnTo>
                  <a:pt x="1865" y="611"/>
                </a:lnTo>
                <a:lnTo>
                  <a:pt x="1878" y="611"/>
                </a:lnTo>
                <a:lnTo>
                  <a:pt x="1884" y="618"/>
                </a:lnTo>
                <a:lnTo>
                  <a:pt x="1948" y="618"/>
                </a:lnTo>
                <a:lnTo>
                  <a:pt x="1942" y="611"/>
                </a:lnTo>
                <a:lnTo>
                  <a:pt x="1942" y="598"/>
                </a:lnTo>
                <a:lnTo>
                  <a:pt x="1910" y="598"/>
                </a:lnTo>
                <a:lnTo>
                  <a:pt x="1929" y="592"/>
                </a:lnTo>
                <a:lnTo>
                  <a:pt x="5433" y="495"/>
                </a:lnTo>
                <a:lnTo>
                  <a:pt x="1556" y="348"/>
                </a:lnTo>
                <a:lnTo>
                  <a:pt x="1556" y="341"/>
                </a:lnTo>
                <a:lnTo>
                  <a:pt x="1575" y="341"/>
                </a:lnTo>
                <a:lnTo>
                  <a:pt x="1620" y="354"/>
                </a:lnTo>
                <a:lnTo>
                  <a:pt x="1646" y="380"/>
                </a:lnTo>
                <a:lnTo>
                  <a:pt x="1633" y="380"/>
                </a:lnTo>
                <a:lnTo>
                  <a:pt x="1556" y="348"/>
                </a:lnTo>
                <a:lnTo>
                  <a:pt x="5433" y="495"/>
                </a:lnTo>
                <a:lnTo>
                  <a:pt x="714" y="450"/>
                </a:lnTo>
                <a:lnTo>
                  <a:pt x="733" y="457"/>
                </a:lnTo>
                <a:lnTo>
                  <a:pt x="727" y="470"/>
                </a:lnTo>
                <a:lnTo>
                  <a:pt x="714" y="470"/>
                </a:lnTo>
                <a:lnTo>
                  <a:pt x="708" y="450"/>
                </a:lnTo>
                <a:lnTo>
                  <a:pt x="708" y="444"/>
                </a:lnTo>
                <a:lnTo>
                  <a:pt x="714" y="450"/>
                </a:lnTo>
                <a:lnTo>
                  <a:pt x="5433" y="495"/>
                </a:lnTo>
                <a:lnTo>
                  <a:pt x="746" y="489"/>
                </a:lnTo>
                <a:lnTo>
                  <a:pt x="708" y="483"/>
                </a:lnTo>
                <a:lnTo>
                  <a:pt x="682" y="476"/>
                </a:lnTo>
                <a:lnTo>
                  <a:pt x="656" y="476"/>
                </a:lnTo>
                <a:lnTo>
                  <a:pt x="650" y="470"/>
                </a:lnTo>
                <a:lnTo>
                  <a:pt x="650" y="457"/>
                </a:lnTo>
                <a:lnTo>
                  <a:pt x="643" y="450"/>
                </a:lnTo>
                <a:lnTo>
                  <a:pt x="630" y="444"/>
                </a:lnTo>
                <a:lnTo>
                  <a:pt x="624" y="438"/>
                </a:lnTo>
                <a:lnTo>
                  <a:pt x="637" y="438"/>
                </a:lnTo>
                <a:lnTo>
                  <a:pt x="643" y="438"/>
                </a:lnTo>
                <a:lnTo>
                  <a:pt x="656" y="444"/>
                </a:lnTo>
                <a:lnTo>
                  <a:pt x="688" y="450"/>
                </a:lnTo>
                <a:lnTo>
                  <a:pt x="720" y="476"/>
                </a:lnTo>
                <a:lnTo>
                  <a:pt x="746" y="489"/>
                </a:lnTo>
                <a:lnTo>
                  <a:pt x="5433" y="495"/>
                </a:lnTo>
                <a:lnTo>
                  <a:pt x="907" y="521"/>
                </a:lnTo>
                <a:lnTo>
                  <a:pt x="855" y="508"/>
                </a:lnTo>
                <a:lnTo>
                  <a:pt x="843" y="508"/>
                </a:lnTo>
                <a:lnTo>
                  <a:pt x="823" y="502"/>
                </a:lnTo>
                <a:lnTo>
                  <a:pt x="804" y="502"/>
                </a:lnTo>
                <a:lnTo>
                  <a:pt x="791" y="489"/>
                </a:lnTo>
                <a:lnTo>
                  <a:pt x="759" y="483"/>
                </a:lnTo>
                <a:lnTo>
                  <a:pt x="746" y="476"/>
                </a:lnTo>
                <a:lnTo>
                  <a:pt x="740" y="470"/>
                </a:lnTo>
                <a:lnTo>
                  <a:pt x="746" y="470"/>
                </a:lnTo>
                <a:lnTo>
                  <a:pt x="772" y="457"/>
                </a:lnTo>
                <a:lnTo>
                  <a:pt x="785" y="457"/>
                </a:lnTo>
                <a:lnTo>
                  <a:pt x="798" y="470"/>
                </a:lnTo>
                <a:lnTo>
                  <a:pt x="810" y="476"/>
                </a:lnTo>
                <a:lnTo>
                  <a:pt x="836" y="476"/>
                </a:lnTo>
                <a:lnTo>
                  <a:pt x="855" y="476"/>
                </a:lnTo>
                <a:lnTo>
                  <a:pt x="862" y="483"/>
                </a:lnTo>
                <a:lnTo>
                  <a:pt x="888" y="495"/>
                </a:lnTo>
                <a:lnTo>
                  <a:pt x="907" y="502"/>
                </a:lnTo>
                <a:lnTo>
                  <a:pt x="920" y="508"/>
                </a:lnTo>
                <a:lnTo>
                  <a:pt x="913" y="515"/>
                </a:lnTo>
                <a:lnTo>
                  <a:pt x="907" y="521"/>
                </a:lnTo>
                <a:lnTo>
                  <a:pt x="5433" y="495"/>
                </a:lnTo>
                <a:lnTo>
                  <a:pt x="1241" y="547"/>
                </a:lnTo>
                <a:lnTo>
                  <a:pt x="1222" y="540"/>
                </a:lnTo>
                <a:lnTo>
                  <a:pt x="1209" y="540"/>
                </a:lnTo>
                <a:lnTo>
                  <a:pt x="1203" y="534"/>
                </a:lnTo>
                <a:lnTo>
                  <a:pt x="1196" y="534"/>
                </a:lnTo>
                <a:lnTo>
                  <a:pt x="1196" y="540"/>
                </a:lnTo>
                <a:lnTo>
                  <a:pt x="1170" y="540"/>
                </a:lnTo>
                <a:lnTo>
                  <a:pt x="1170" y="534"/>
                </a:lnTo>
                <a:lnTo>
                  <a:pt x="1170" y="521"/>
                </a:lnTo>
                <a:lnTo>
                  <a:pt x="1170" y="521"/>
                </a:lnTo>
                <a:lnTo>
                  <a:pt x="1164" y="521"/>
                </a:lnTo>
                <a:lnTo>
                  <a:pt x="1145" y="515"/>
                </a:lnTo>
                <a:lnTo>
                  <a:pt x="1100" y="508"/>
                </a:lnTo>
                <a:lnTo>
                  <a:pt x="1068" y="508"/>
                </a:lnTo>
                <a:lnTo>
                  <a:pt x="1042" y="508"/>
                </a:lnTo>
                <a:lnTo>
                  <a:pt x="1003" y="502"/>
                </a:lnTo>
                <a:lnTo>
                  <a:pt x="965" y="489"/>
                </a:lnTo>
                <a:lnTo>
                  <a:pt x="952" y="483"/>
                </a:lnTo>
                <a:lnTo>
                  <a:pt x="939" y="476"/>
                </a:lnTo>
                <a:lnTo>
                  <a:pt x="907" y="457"/>
                </a:lnTo>
                <a:lnTo>
                  <a:pt x="881" y="450"/>
                </a:lnTo>
                <a:lnTo>
                  <a:pt x="843" y="438"/>
                </a:lnTo>
                <a:lnTo>
                  <a:pt x="798" y="425"/>
                </a:lnTo>
                <a:lnTo>
                  <a:pt x="778" y="418"/>
                </a:lnTo>
                <a:lnTo>
                  <a:pt x="720" y="393"/>
                </a:lnTo>
                <a:lnTo>
                  <a:pt x="688" y="373"/>
                </a:lnTo>
                <a:lnTo>
                  <a:pt x="669" y="354"/>
                </a:lnTo>
                <a:lnTo>
                  <a:pt x="669" y="348"/>
                </a:lnTo>
                <a:lnTo>
                  <a:pt x="669" y="341"/>
                </a:lnTo>
                <a:lnTo>
                  <a:pt x="675" y="341"/>
                </a:lnTo>
                <a:lnTo>
                  <a:pt x="682" y="354"/>
                </a:lnTo>
                <a:lnTo>
                  <a:pt x="688" y="354"/>
                </a:lnTo>
                <a:lnTo>
                  <a:pt x="695" y="354"/>
                </a:lnTo>
                <a:lnTo>
                  <a:pt x="701" y="348"/>
                </a:lnTo>
                <a:lnTo>
                  <a:pt x="733" y="354"/>
                </a:lnTo>
                <a:lnTo>
                  <a:pt x="817" y="380"/>
                </a:lnTo>
                <a:lnTo>
                  <a:pt x="855" y="386"/>
                </a:lnTo>
                <a:lnTo>
                  <a:pt x="907" y="399"/>
                </a:lnTo>
                <a:lnTo>
                  <a:pt x="939" y="412"/>
                </a:lnTo>
                <a:lnTo>
                  <a:pt x="952" y="418"/>
                </a:lnTo>
                <a:lnTo>
                  <a:pt x="990" y="438"/>
                </a:lnTo>
                <a:lnTo>
                  <a:pt x="1132" y="495"/>
                </a:lnTo>
                <a:lnTo>
                  <a:pt x="1248" y="534"/>
                </a:lnTo>
                <a:lnTo>
                  <a:pt x="1248" y="540"/>
                </a:lnTo>
                <a:lnTo>
                  <a:pt x="1241" y="547"/>
                </a:lnTo>
                <a:lnTo>
                  <a:pt x="5433" y="495"/>
                </a:lnTo>
                <a:lnTo>
                  <a:pt x="1350" y="598"/>
                </a:lnTo>
                <a:lnTo>
                  <a:pt x="1312" y="585"/>
                </a:lnTo>
                <a:lnTo>
                  <a:pt x="1299" y="579"/>
                </a:lnTo>
                <a:lnTo>
                  <a:pt x="1273" y="560"/>
                </a:lnTo>
                <a:lnTo>
                  <a:pt x="1273" y="553"/>
                </a:lnTo>
                <a:lnTo>
                  <a:pt x="1286" y="553"/>
                </a:lnTo>
                <a:lnTo>
                  <a:pt x="1305" y="560"/>
                </a:lnTo>
                <a:lnTo>
                  <a:pt x="1318" y="560"/>
                </a:lnTo>
                <a:lnTo>
                  <a:pt x="1331" y="566"/>
                </a:lnTo>
                <a:lnTo>
                  <a:pt x="1357" y="585"/>
                </a:lnTo>
                <a:lnTo>
                  <a:pt x="1350" y="598"/>
                </a:lnTo>
                <a:lnTo>
                  <a:pt x="5433" y="495"/>
                </a:lnTo>
                <a:lnTo>
                  <a:pt x="1370" y="566"/>
                </a:lnTo>
                <a:lnTo>
                  <a:pt x="1357" y="566"/>
                </a:lnTo>
                <a:lnTo>
                  <a:pt x="1357" y="560"/>
                </a:lnTo>
                <a:lnTo>
                  <a:pt x="1363" y="560"/>
                </a:lnTo>
                <a:lnTo>
                  <a:pt x="1376" y="560"/>
                </a:lnTo>
                <a:lnTo>
                  <a:pt x="1370" y="566"/>
                </a:lnTo>
                <a:lnTo>
                  <a:pt x="5433" y="495"/>
                </a:lnTo>
                <a:lnTo>
                  <a:pt x="1659" y="560"/>
                </a:lnTo>
                <a:lnTo>
                  <a:pt x="1633" y="560"/>
                </a:lnTo>
                <a:lnTo>
                  <a:pt x="1601" y="553"/>
                </a:lnTo>
                <a:lnTo>
                  <a:pt x="1569" y="553"/>
                </a:lnTo>
                <a:lnTo>
                  <a:pt x="1543" y="553"/>
                </a:lnTo>
                <a:lnTo>
                  <a:pt x="1518" y="547"/>
                </a:lnTo>
                <a:lnTo>
                  <a:pt x="1492" y="553"/>
                </a:lnTo>
                <a:lnTo>
                  <a:pt x="1453" y="553"/>
                </a:lnTo>
                <a:lnTo>
                  <a:pt x="1434" y="547"/>
                </a:lnTo>
                <a:lnTo>
                  <a:pt x="1440" y="540"/>
                </a:lnTo>
                <a:lnTo>
                  <a:pt x="1453" y="521"/>
                </a:lnTo>
                <a:lnTo>
                  <a:pt x="1460" y="521"/>
                </a:lnTo>
                <a:lnTo>
                  <a:pt x="1466" y="521"/>
                </a:lnTo>
                <a:lnTo>
                  <a:pt x="1492" y="521"/>
                </a:lnTo>
                <a:lnTo>
                  <a:pt x="1479" y="515"/>
                </a:lnTo>
                <a:lnTo>
                  <a:pt x="1473" y="508"/>
                </a:lnTo>
                <a:lnTo>
                  <a:pt x="1479" y="502"/>
                </a:lnTo>
                <a:lnTo>
                  <a:pt x="1498" y="495"/>
                </a:lnTo>
                <a:lnTo>
                  <a:pt x="1511" y="495"/>
                </a:lnTo>
                <a:lnTo>
                  <a:pt x="1543" y="508"/>
                </a:lnTo>
                <a:lnTo>
                  <a:pt x="1582" y="521"/>
                </a:lnTo>
                <a:lnTo>
                  <a:pt x="1633" y="534"/>
                </a:lnTo>
                <a:lnTo>
                  <a:pt x="1678" y="560"/>
                </a:lnTo>
                <a:lnTo>
                  <a:pt x="1659" y="560"/>
                </a:lnTo>
                <a:lnTo>
                  <a:pt x="5433" y="495"/>
                </a:lnTo>
                <a:lnTo>
                  <a:pt x="444" y="84"/>
                </a:lnTo>
                <a:lnTo>
                  <a:pt x="444" y="78"/>
                </a:lnTo>
                <a:lnTo>
                  <a:pt x="438" y="84"/>
                </a:lnTo>
                <a:lnTo>
                  <a:pt x="431" y="90"/>
                </a:lnTo>
                <a:lnTo>
                  <a:pt x="438" y="90"/>
                </a:lnTo>
                <a:lnTo>
                  <a:pt x="444" y="84"/>
                </a:lnTo>
                <a:lnTo>
                  <a:pt x="5433" y="495"/>
                </a:lnTo>
                <a:lnTo>
                  <a:pt x="296" y="39"/>
                </a:lnTo>
                <a:lnTo>
                  <a:pt x="315" y="39"/>
                </a:lnTo>
                <a:lnTo>
                  <a:pt x="322" y="39"/>
                </a:lnTo>
                <a:lnTo>
                  <a:pt x="328" y="39"/>
                </a:lnTo>
                <a:lnTo>
                  <a:pt x="322" y="39"/>
                </a:lnTo>
                <a:lnTo>
                  <a:pt x="309" y="39"/>
                </a:lnTo>
                <a:lnTo>
                  <a:pt x="296" y="39"/>
                </a:lnTo>
                <a:lnTo>
                  <a:pt x="290" y="39"/>
                </a:lnTo>
                <a:lnTo>
                  <a:pt x="296" y="39"/>
                </a:lnTo>
                <a:lnTo>
                  <a:pt x="5433" y="495"/>
                </a:lnTo>
                <a:lnTo>
                  <a:pt x="380" y="380"/>
                </a:lnTo>
                <a:lnTo>
                  <a:pt x="386" y="386"/>
                </a:lnTo>
                <a:lnTo>
                  <a:pt x="399" y="380"/>
                </a:lnTo>
                <a:lnTo>
                  <a:pt x="386" y="380"/>
                </a:lnTo>
                <a:lnTo>
                  <a:pt x="380" y="380"/>
                </a:lnTo>
                <a:lnTo>
                  <a:pt x="5433" y="495"/>
                </a:lnTo>
                <a:lnTo>
                  <a:pt x="2527" y="328"/>
                </a:lnTo>
                <a:lnTo>
                  <a:pt x="2559" y="315"/>
                </a:lnTo>
                <a:lnTo>
                  <a:pt x="2572" y="315"/>
                </a:lnTo>
                <a:lnTo>
                  <a:pt x="2578" y="315"/>
                </a:lnTo>
                <a:lnTo>
                  <a:pt x="2585" y="309"/>
                </a:lnTo>
                <a:lnTo>
                  <a:pt x="2598" y="309"/>
                </a:lnTo>
                <a:lnTo>
                  <a:pt x="2610" y="309"/>
                </a:lnTo>
                <a:lnTo>
                  <a:pt x="2610" y="303"/>
                </a:lnTo>
                <a:lnTo>
                  <a:pt x="2604" y="303"/>
                </a:lnTo>
                <a:lnTo>
                  <a:pt x="2559" y="309"/>
                </a:lnTo>
                <a:lnTo>
                  <a:pt x="2546" y="309"/>
                </a:lnTo>
                <a:lnTo>
                  <a:pt x="2527" y="315"/>
                </a:lnTo>
                <a:lnTo>
                  <a:pt x="2482" y="328"/>
                </a:lnTo>
                <a:lnTo>
                  <a:pt x="2418" y="341"/>
                </a:lnTo>
                <a:lnTo>
                  <a:pt x="2385" y="341"/>
                </a:lnTo>
                <a:lnTo>
                  <a:pt x="2360" y="341"/>
                </a:lnTo>
                <a:lnTo>
                  <a:pt x="2347" y="354"/>
                </a:lnTo>
                <a:lnTo>
                  <a:pt x="2328" y="354"/>
                </a:lnTo>
                <a:lnTo>
                  <a:pt x="2295" y="367"/>
                </a:lnTo>
                <a:lnTo>
                  <a:pt x="2283" y="367"/>
                </a:lnTo>
                <a:lnTo>
                  <a:pt x="2276" y="367"/>
                </a:lnTo>
                <a:lnTo>
                  <a:pt x="2270" y="373"/>
                </a:lnTo>
                <a:lnTo>
                  <a:pt x="2270" y="380"/>
                </a:lnTo>
                <a:lnTo>
                  <a:pt x="2283" y="380"/>
                </a:lnTo>
                <a:lnTo>
                  <a:pt x="2295" y="380"/>
                </a:lnTo>
                <a:lnTo>
                  <a:pt x="2302" y="380"/>
                </a:lnTo>
                <a:lnTo>
                  <a:pt x="2321" y="373"/>
                </a:lnTo>
                <a:lnTo>
                  <a:pt x="2340" y="373"/>
                </a:lnTo>
                <a:lnTo>
                  <a:pt x="2366" y="354"/>
                </a:lnTo>
                <a:lnTo>
                  <a:pt x="2373" y="354"/>
                </a:lnTo>
                <a:lnTo>
                  <a:pt x="2379" y="354"/>
                </a:lnTo>
                <a:lnTo>
                  <a:pt x="2424" y="354"/>
                </a:lnTo>
                <a:lnTo>
                  <a:pt x="2437" y="348"/>
                </a:lnTo>
                <a:lnTo>
                  <a:pt x="2450" y="341"/>
                </a:lnTo>
                <a:lnTo>
                  <a:pt x="2475" y="335"/>
                </a:lnTo>
                <a:lnTo>
                  <a:pt x="2527" y="328"/>
                </a:lnTo>
                <a:lnTo>
                  <a:pt x="5433" y="495"/>
                </a:lnTo>
                <a:lnTo>
                  <a:pt x="2302" y="341"/>
                </a:lnTo>
                <a:lnTo>
                  <a:pt x="2295" y="335"/>
                </a:lnTo>
                <a:lnTo>
                  <a:pt x="2283" y="328"/>
                </a:lnTo>
                <a:lnTo>
                  <a:pt x="2289" y="335"/>
                </a:lnTo>
                <a:lnTo>
                  <a:pt x="2302" y="341"/>
                </a:lnTo>
                <a:lnTo>
                  <a:pt x="5433" y="495"/>
                </a:lnTo>
                <a:lnTo>
                  <a:pt x="2347" y="335"/>
                </a:lnTo>
                <a:lnTo>
                  <a:pt x="2328" y="335"/>
                </a:lnTo>
                <a:lnTo>
                  <a:pt x="2328" y="341"/>
                </a:lnTo>
                <a:lnTo>
                  <a:pt x="2340" y="341"/>
                </a:lnTo>
                <a:lnTo>
                  <a:pt x="2347" y="335"/>
                </a:lnTo>
                <a:lnTo>
                  <a:pt x="5433" y="495"/>
                </a:lnTo>
                <a:lnTo>
                  <a:pt x="3099" y="303"/>
                </a:lnTo>
                <a:lnTo>
                  <a:pt x="3118" y="309"/>
                </a:lnTo>
                <a:lnTo>
                  <a:pt x="3144" y="315"/>
                </a:lnTo>
                <a:lnTo>
                  <a:pt x="3183" y="335"/>
                </a:lnTo>
                <a:lnTo>
                  <a:pt x="3189" y="335"/>
                </a:lnTo>
                <a:lnTo>
                  <a:pt x="3195" y="341"/>
                </a:lnTo>
                <a:lnTo>
                  <a:pt x="3202" y="348"/>
                </a:lnTo>
                <a:lnTo>
                  <a:pt x="3163" y="380"/>
                </a:lnTo>
                <a:lnTo>
                  <a:pt x="3150" y="380"/>
                </a:lnTo>
                <a:lnTo>
                  <a:pt x="3144" y="386"/>
                </a:lnTo>
                <a:lnTo>
                  <a:pt x="3150" y="393"/>
                </a:lnTo>
                <a:lnTo>
                  <a:pt x="3144" y="393"/>
                </a:lnTo>
                <a:lnTo>
                  <a:pt x="3150" y="393"/>
                </a:lnTo>
                <a:lnTo>
                  <a:pt x="3189" y="380"/>
                </a:lnTo>
                <a:lnTo>
                  <a:pt x="3195" y="373"/>
                </a:lnTo>
                <a:lnTo>
                  <a:pt x="3208" y="367"/>
                </a:lnTo>
                <a:lnTo>
                  <a:pt x="3215" y="367"/>
                </a:lnTo>
                <a:lnTo>
                  <a:pt x="3234" y="373"/>
                </a:lnTo>
                <a:lnTo>
                  <a:pt x="3247" y="380"/>
                </a:lnTo>
                <a:lnTo>
                  <a:pt x="3253" y="380"/>
                </a:lnTo>
                <a:lnTo>
                  <a:pt x="3253" y="373"/>
                </a:lnTo>
                <a:lnTo>
                  <a:pt x="3247" y="367"/>
                </a:lnTo>
                <a:lnTo>
                  <a:pt x="3247" y="341"/>
                </a:lnTo>
                <a:lnTo>
                  <a:pt x="3234" y="341"/>
                </a:lnTo>
                <a:lnTo>
                  <a:pt x="3228" y="348"/>
                </a:lnTo>
                <a:lnTo>
                  <a:pt x="3228" y="341"/>
                </a:lnTo>
                <a:lnTo>
                  <a:pt x="3215" y="341"/>
                </a:lnTo>
                <a:lnTo>
                  <a:pt x="3202" y="328"/>
                </a:lnTo>
                <a:lnTo>
                  <a:pt x="3189" y="322"/>
                </a:lnTo>
                <a:lnTo>
                  <a:pt x="3183" y="322"/>
                </a:lnTo>
                <a:lnTo>
                  <a:pt x="3183" y="315"/>
                </a:lnTo>
                <a:lnTo>
                  <a:pt x="3163" y="309"/>
                </a:lnTo>
                <a:lnTo>
                  <a:pt x="3131" y="309"/>
                </a:lnTo>
                <a:lnTo>
                  <a:pt x="3118" y="303"/>
                </a:lnTo>
                <a:lnTo>
                  <a:pt x="3105" y="296"/>
                </a:lnTo>
                <a:lnTo>
                  <a:pt x="3099" y="303"/>
                </a:lnTo>
                <a:lnTo>
                  <a:pt x="5433" y="495"/>
                </a:lnTo>
                <a:lnTo>
                  <a:pt x="2520" y="399"/>
                </a:lnTo>
                <a:lnTo>
                  <a:pt x="2565" y="393"/>
                </a:lnTo>
                <a:lnTo>
                  <a:pt x="2604" y="386"/>
                </a:lnTo>
                <a:lnTo>
                  <a:pt x="2643" y="380"/>
                </a:lnTo>
                <a:lnTo>
                  <a:pt x="2662" y="373"/>
                </a:lnTo>
                <a:lnTo>
                  <a:pt x="2681" y="367"/>
                </a:lnTo>
                <a:lnTo>
                  <a:pt x="2694" y="354"/>
                </a:lnTo>
                <a:lnTo>
                  <a:pt x="2726" y="354"/>
                </a:lnTo>
                <a:lnTo>
                  <a:pt x="2758" y="348"/>
                </a:lnTo>
                <a:lnTo>
                  <a:pt x="2784" y="341"/>
                </a:lnTo>
                <a:lnTo>
                  <a:pt x="2790" y="341"/>
                </a:lnTo>
                <a:lnTo>
                  <a:pt x="2784" y="335"/>
                </a:lnTo>
                <a:lnTo>
                  <a:pt x="2707" y="348"/>
                </a:lnTo>
                <a:lnTo>
                  <a:pt x="2662" y="367"/>
                </a:lnTo>
                <a:lnTo>
                  <a:pt x="2630" y="373"/>
                </a:lnTo>
                <a:lnTo>
                  <a:pt x="2578" y="380"/>
                </a:lnTo>
                <a:lnTo>
                  <a:pt x="2546" y="386"/>
                </a:lnTo>
                <a:lnTo>
                  <a:pt x="2495" y="399"/>
                </a:lnTo>
                <a:lnTo>
                  <a:pt x="2520" y="399"/>
                </a:lnTo>
                <a:lnTo>
                  <a:pt x="5433" y="495"/>
                </a:lnTo>
                <a:lnTo>
                  <a:pt x="3015" y="386"/>
                </a:lnTo>
                <a:lnTo>
                  <a:pt x="3067" y="399"/>
                </a:lnTo>
                <a:lnTo>
                  <a:pt x="3067" y="393"/>
                </a:lnTo>
                <a:lnTo>
                  <a:pt x="3041" y="386"/>
                </a:lnTo>
                <a:lnTo>
                  <a:pt x="2990" y="367"/>
                </a:lnTo>
                <a:lnTo>
                  <a:pt x="2964" y="354"/>
                </a:lnTo>
                <a:lnTo>
                  <a:pt x="2951" y="354"/>
                </a:lnTo>
                <a:lnTo>
                  <a:pt x="2951" y="348"/>
                </a:lnTo>
                <a:lnTo>
                  <a:pt x="2970" y="328"/>
                </a:lnTo>
                <a:lnTo>
                  <a:pt x="3003" y="315"/>
                </a:lnTo>
                <a:lnTo>
                  <a:pt x="3060" y="303"/>
                </a:lnTo>
                <a:lnTo>
                  <a:pt x="3080" y="303"/>
                </a:lnTo>
                <a:lnTo>
                  <a:pt x="3080" y="296"/>
                </a:lnTo>
                <a:lnTo>
                  <a:pt x="3080" y="290"/>
                </a:lnTo>
                <a:lnTo>
                  <a:pt x="3086" y="290"/>
                </a:lnTo>
                <a:lnTo>
                  <a:pt x="3099" y="283"/>
                </a:lnTo>
                <a:lnTo>
                  <a:pt x="3086" y="283"/>
                </a:lnTo>
                <a:lnTo>
                  <a:pt x="3067" y="290"/>
                </a:lnTo>
                <a:lnTo>
                  <a:pt x="3028" y="303"/>
                </a:lnTo>
                <a:lnTo>
                  <a:pt x="2951" y="322"/>
                </a:lnTo>
                <a:lnTo>
                  <a:pt x="2906" y="341"/>
                </a:lnTo>
                <a:lnTo>
                  <a:pt x="2835" y="380"/>
                </a:lnTo>
                <a:lnTo>
                  <a:pt x="2758" y="412"/>
                </a:lnTo>
                <a:lnTo>
                  <a:pt x="2655" y="438"/>
                </a:lnTo>
                <a:lnTo>
                  <a:pt x="2565" y="450"/>
                </a:lnTo>
                <a:lnTo>
                  <a:pt x="2553" y="450"/>
                </a:lnTo>
                <a:lnTo>
                  <a:pt x="2527" y="457"/>
                </a:lnTo>
                <a:lnTo>
                  <a:pt x="2508" y="470"/>
                </a:lnTo>
                <a:lnTo>
                  <a:pt x="2495" y="470"/>
                </a:lnTo>
                <a:lnTo>
                  <a:pt x="2469" y="450"/>
                </a:lnTo>
                <a:lnTo>
                  <a:pt x="2463" y="450"/>
                </a:lnTo>
                <a:lnTo>
                  <a:pt x="2469" y="457"/>
                </a:lnTo>
                <a:lnTo>
                  <a:pt x="2469" y="470"/>
                </a:lnTo>
                <a:lnTo>
                  <a:pt x="2463" y="470"/>
                </a:lnTo>
                <a:lnTo>
                  <a:pt x="2418" y="470"/>
                </a:lnTo>
                <a:lnTo>
                  <a:pt x="2373" y="457"/>
                </a:lnTo>
                <a:lnTo>
                  <a:pt x="2321" y="457"/>
                </a:lnTo>
                <a:lnTo>
                  <a:pt x="2283" y="444"/>
                </a:lnTo>
                <a:lnTo>
                  <a:pt x="2218" y="431"/>
                </a:lnTo>
                <a:lnTo>
                  <a:pt x="2135" y="412"/>
                </a:lnTo>
                <a:lnTo>
                  <a:pt x="2141" y="418"/>
                </a:lnTo>
                <a:lnTo>
                  <a:pt x="2167" y="431"/>
                </a:lnTo>
                <a:lnTo>
                  <a:pt x="2199" y="438"/>
                </a:lnTo>
                <a:lnTo>
                  <a:pt x="2212" y="431"/>
                </a:lnTo>
                <a:lnTo>
                  <a:pt x="2231" y="438"/>
                </a:lnTo>
                <a:lnTo>
                  <a:pt x="2238" y="438"/>
                </a:lnTo>
                <a:lnTo>
                  <a:pt x="2238" y="444"/>
                </a:lnTo>
                <a:lnTo>
                  <a:pt x="2238" y="450"/>
                </a:lnTo>
                <a:lnTo>
                  <a:pt x="2231" y="450"/>
                </a:lnTo>
                <a:lnTo>
                  <a:pt x="2212" y="444"/>
                </a:lnTo>
                <a:lnTo>
                  <a:pt x="2180" y="438"/>
                </a:lnTo>
                <a:lnTo>
                  <a:pt x="2141" y="431"/>
                </a:lnTo>
                <a:lnTo>
                  <a:pt x="2180" y="450"/>
                </a:lnTo>
                <a:lnTo>
                  <a:pt x="2096" y="457"/>
                </a:lnTo>
                <a:lnTo>
                  <a:pt x="2058" y="457"/>
                </a:lnTo>
                <a:lnTo>
                  <a:pt x="2019" y="450"/>
                </a:lnTo>
                <a:lnTo>
                  <a:pt x="2013" y="450"/>
                </a:lnTo>
                <a:lnTo>
                  <a:pt x="1993" y="450"/>
                </a:lnTo>
                <a:lnTo>
                  <a:pt x="1968" y="450"/>
                </a:lnTo>
                <a:lnTo>
                  <a:pt x="1942" y="438"/>
                </a:lnTo>
                <a:lnTo>
                  <a:pt x="1923" y="438"/>
                </a:lnTo>
                <a:lnTo>
                  <a:pt x="1903" y="431"/>
                </a:lnTo>
                <a:lnTo>
                  <a:pt x="1878" y="418"/>
                </a:lnTo>
                <a:lnTo>
                  <a:pt x="1865" y="418"/>
                </a:lnTo>
                <a:lnTo>
                  <a:pt x="1865" y="425"/>
                </a:lnTo>
                <a:lnTo>
                  <a:pt x="1865" y="438"/>
                </a:lnTo>
                <a:lnTo>
                  <a:pt x="1884" y="450"/>
                </a:lnTo>
                <a:lnTo>
                  <a:pt x="1916" y="457"/>
                </a:lnTo>
                <a:lnTo>
                  <a:pt x="1961" y="470"/>
                </a:lnTo>
                <a:lnTo>
                  <a:pt x="1993" y="470"/>
                </a:lnTo>
                <a:lnTo>
                  <a:pt x="2006" y="470"/>
                </a:lnTo>
                <a:lnTo>
                  <a:pt x="2032" y="476"/>
                </a:lnTo>
                <a:lnTo>
                  <a:pt x="2058" y="476"/>
                </a:lnTo>
                <a:lnTo>
                  <a:pt x="2083" y="483"/>
                </a:lnTo>
                <a:lnTo>
                  <a:pt x="2109" y="476"/>
                </a:lnTo>
                <a:lnTo>
                  <a:pt x="2135" y="476"/>
                </a:lnTo>
                <a:lnTo>
                  <a:pt x="2180" y="470"/>
                </a:lnTo>
                <a:lnTo>
                  <a:pt x="2225" y="470"/>
                </a:lnTo>
                <a:lnTo>
                  <a:pt x="2238" y="476"/>
                </a:lnTo>
                <a:lnTo>
                  <a:pt x="2257" y="483"/>
                </a:lnTo>
                <a:lnTo>
                  <a:pt x="2283" y="489"/>
                </a:lnTo>
                <a:lnTo>
                  <a:pt x="2315" y="495"/>
                </a:lnTo>
                <a:lnTo>
                  <a:pt x="2321" y="489"/>
                </a:lnTo>
                <a:lnTo>
                  <a:pt x="2334" y="495"/>
                </a:lnTo>
                <a:lnTo>
                  <a:pt x="2360" y="508"/>
                </a:lnTo>
                <a:lnTo>
                  <a:pt x="2360" y="489"/>
                </a:lnTo>
                <a:lnTo>
                  <a:pt x="2366" y="489"/>
                </a:lnTo>
                <a:lnTo>
                  <a:pt x="2385" y="489"/>
                </a:lnTo>
                <a:lnTo>
                  <a:pt x="2405" y="495"/>
                </a:lnTo>
                <a:lnTo>
                  <a:pt x="2405" y="489"/>
                </a:lnTo>
                <a:lnTo>
                  <a:pt x="2424" y="489"/>
                </a:lnTo>
                <a:lnTo>
                  <a:pt x="2437" y="489"/>
                </a:lnTo>
                <a:lnTo>
                  <a:pt x="2450" y="495"/>
                </a:lnTo>
                <a:lnTo>
                  <a:pt x="2469" y="502"/>
                </a:lnTo>
                <a:lnTo>
                  <a:pt x="2456" y="489"/>
                </a:lnTo>
                <a:lnTo>
                  <a:pt x="2482" y="483"/>
                </a:lnTo>
                <a:lnTo>
                  <a:pt x="2488" y="489"/>
                </a:lnTo>
                <a:lnTo>
                  <a:pt x="2520" y="495"/>
                </a:lnTo>
                <a:lnTo>
                  <a:pt x="2546" y="508"/>
                </a:lnTo>
                <a:lnTo>
                  <a:pt x="2565" y="515"/>
                </a:lnTo>
                <a:lnTo>
                  <a:pt x="2578" y="521"/>
                </a:lnTo>
                <a:lnTo>
                  <a:pt x="2598" y="528"/>
                </a:lnTo>
                <a:lnTo>
                  <a:pt x="2623" y="534"/>
                </a:lnTo>
                <a:lnTo>
                  <a:pt x="2630" y="540"/>
                </a:lnTo>
                <a:lnTo>
                  <a:pt x="2636" y="540"/>
                </a:lnTo>
                <a:lnTo>
                  <a:pt x="2623" y="521"/>
                </a:lnTo>
                <a:lnTo>
                  <a:pt x="2604" y="515"/>
                </a:lnTo>
                <a:lnTo>
                  <a:pt x="2578" y="502"/>
                </a:lnTo>
                <a:lnTo>
                  <a:pt x="2546" y="483"/>
                </a:lnTo>
                <a:lnTo>
                  <a:pt x="2630" y="457"/>
                </a:lnTo>
                <a:lnTo>
                  <a:pt x="2675" y="450"/>
                </a:lnTo>
                <a:lnTo>
                  <a:pt x="2700" y="450"/>
                </a:lnTo>
                <a:lnTo>
                  <a:pt x="2733" y="431"/>
                </a:lnTo>
                <a:lnTo>
                  <a:pt x="2745" y="431"/>
                </a:lnTo>
                <a:lnTo>
                  <a:pt x="2771" y="438"/>
                </a:lnTo>
                <a:lnTo>
                  <a:pt x="2816" y="444"/>
                </a:lnTo>
                <a:lnTo>
                  <a:pt x="2784" y="431"/>
                </a:lnTo>
                <a:lnTo>
                  <a:pt x="2771" y="425"/>
                </a:lnTo>
                <a:lnTo>
                  <a:pt x="2765" y="425"/>
                </a:lnTo>
                <a:lnTo>
                  <a:pt x="2771" y="418"/>
                </a:lnTo>
                <a:lnTo>
                  <a:pt x="2887" y="373"/>
                </a:lnTo>
                <a:lnTo>
                  <a:pt x="2919" y="367"/>
                </a:lnTo>
                <a:lnTo>
                  <a:pt x="2964" y="373"/>
                </a:lnTo>
                <a:lnTo>
                  <a:pt x="3015" y="386"/>
                </a:lnTo>
                <a:lnTo>
                  <a:pt x="5433" y="495"/>
                </a:lnTo>
                <a:lnTo>
                  <a:pt x="2283" y="457"/>
                </a:lnTo>
                <a:lnTo>
                  <a:pt x="2270" y="457"/>
                </a:lnTo>
                <a:lnTo>
                  <a:pt x="2270" y="450"/>
                </a:lnTo>
                <a:lnTo>
                  <a:pt x="2283" y="450"/>
                </a:lnTo>
                <a:lnTo>
                  <a:pt x="2289" y="450"/>
                </a:lnTo>
                <a:lnTo>
                  <a:pt x="2315" y="457"/>
                </a:lnTo>
                <a:lnTo>
                  <a:pt x="2315" y="470"/>
                </a:lnTo>
                <a:lnTo>
                  <a:pt x="2302" y="470"/>
                </a:lnTo>
                <a:lnTo>
                  <a:pt x="2283" y="457"/>
                </a:lnTo>
                <a:lnTo>
                  <a:pt x="5433" y="495"/>
                </a:lnTo>
                <a:lnTo>
                  <a:pt x="3067" y="187"/>
                </a:lnTo>
                <a:lnTo>
                  <a:pt x="3080" y="180"/>
                </a:lnTo>
                <a:lnTo>
                  <a:pt x="3086" y="180"/>
                </a:lnTo>
                <a:lnTo>
                  <a:pt x="3086" y="174"/>
                </a:lnTo>
                <a:lnTo>
                  <a:pt x="3067" y="174"/>
                </a:lnTo>
                <a:lnTo>
                  <a:pt x="3060" y="174"/>
                </a:lnTo>
                <a:lnTo>
                  <a:pt x="3060" y="180"/>
                </a:lnTo>
                <a:lnTo>
                  <a:pt x="3060" y="187"/>
                </a:lnTo>
                <a:lnTo>
                  <a:pt x="3067" y="187"/>
                </a:lnTo>
                <a:lnTo>
                  <a:pt x="5433" y="495"/>
                </a:lnTo>
                <a:lnTo>
                  <a:pt x="2495" y="367"/>
                </a:lnTo>
                <a:lnTo>
                  <a:pt x="2501" y="367"/>
                </a:lnTo>
                <a:lnTo>
                  <a:pt x="2508" y="348"/>
                </a:lnTo>
                <a:lnTo>
                  <a:pt x="2501" y="348"/>
                </a:lnTo>
                <a:lnTo>
                  <a:pt x="2495" y="367"/>
                </a:lnTo>
                <a:lnTo>
                  <a:pt x="5433" y="495"/>
                </a:lnTo>
                <a:lnTo>
                  <a:pt x="2469" y="367"/>
                </a:lnTo>
                <a:lnTo>
                  <a:pt x="2469" y="354"/>
                </a:lnTo>
                <a:lnTo>
                  <a:pt x="2450" y="348"/>
                </a:lnTo>
                <a:lnTo>
                  <a:pt x="2456" y="354"/>
                </a:lnTo>
                <a:lnTo>
                  <a:pt x="2469" y="367"/>
                </a:lnTo>
                <a:lnTo>
                  <a:pt x="5433" y="495"/>
                </a:lnTo>
                <a:lnTo>
                  <a:pt x="2565" y="367"/>
                </a:lnTo>
                <a:lnTo>
                  <a:pt x="2572" y="373"/>
                </a:lnTo>
                <a:lnTo>
                  <a:pt x="2578" y="373"/>
                </a:lnTo>
                <a:lnTo>
                  <a:pt x="2578" y="367"/>
                </a:lnTo>
                <a:lnTo>
                  <a:pt x="2565" y="367"/>
                </a:lnTo>
                <a:lnTo>
                  <a:pt x="5433" y="495"/>
                </a:lnTo>
                <a:lnTo>
                  <a:pt x="2598" y="367"/>
                </a:lnTo>
                <a:lnTo>
                  <a:pt x="2610" y="367"/>
                </a:lnTo>
                <a:lnTo>
                  <a:pt x="2610" y="354"/>
                </a:lnTo>
                <a:lnTo>
                  <a:pt x="2598" y="354"/>
                </a:lnTo>
                <a:lnTo>
                  <a:pt x="2598" y="367"/>
                </a:lnTo>
                <a:lnTo>
                  <a:pt x="5433" y="495"/>
                </a:lnTo>
                <a:lnTo>
                  <a:pt x="2373" y="425"/>
                </a:lnTo>
                <a:lnTo>
                  <a:pt x="2379" y="431"/>
                </a:lnTo>
                <a:lnTo>
                  <a:pt x="2392" y="431"/>
                </a:lnTo>
                <a:lnTo>
                  <a:pt x="2373" y="425"/>
                </a:lnTo>
                <a:lnTo>
                  <a:pt x="5433" y="495"/>
                </a:lnTo>
                <a:lnTo>
                  <a:pt x="3581" y="238"/>
                </a:lnTo>
                <a:lnTo>
                  <a:pt x="3607" y="245"/>
                </a:lnTo>
                <a:lnTo>
                  <a:pt x="3639" y="251"/>
                </a:lnTo>
                <a:lnTo>
                  <a:pt x="3658" y="251"/>
                </a:lnTo>
                <a:lnTo>
                  <a:pt x="3665" y="251"/>
                </a:lnTo>
                <a:lnTo>
                  <a:pt x="3658" y="245"/>
                </a:lnTo>
                <a:lnTo>
                  <a:pt x="3626" y="238"/>
                </a:lnTo>
                <a:lnTo>
                  <a:pt x="3594" y="238"/>
                </a:lnTo>
                <a:lnTo>
                  <a:pt x="3581" y="232"/>
                </a:lnTo>
                <a:lnTo>
                  <a:pt x="3568" y="232"/>
                </a:lnTo>
                <a:lnTo>
                  <a:pt x="3568" y="238"/>
                </a:lnTo>
                <a:lnTo>
                  <a:pt x="3581" y="238"/>
                </a:lnTo>
                <a:lnTo>
                  <a:pt x="5433" y="495"/>
                </a:lnTo>
                <a:lnTo>
                  <a:pt x="3523" y="232"/>
                </a:lnTo>
                <a:lnTo>
                  <a:pt x="3536" y="238"/>
                </a:lnTo>
                <a:lnTo>
                  <a:pt x="3543" y="238"/>
                </a:lnTo>
                <a:lnTo>
                  <a:pt x="3562" y="238"/>
                </a:lnTo>
                <a:lnTo>
                  <a:pt x="3562" y="232"/>
                </a:lnTo>
                <a:lnTo>
                  <a:pt x="3555" y="232"/>
                </a:lnTo>
                <a:lnTo>
                  <a:pt x="3543" y="225"/>
                </a:lnTo>
                <a:lnTo>
                  <a:pt x="3517" y="225"/>
                </a:lnTo>
                <a:lnTo>
                  <a:pt x="3517" y="232"/>
                </a:lnTo>
                <a:lnTo>
                  <a:pt x="3523" y="232"/>
                </a:lnTo>
                <a:lnTo>
                  <a:pt x="5433" y="495"/>
                </a:lnTo>
                <a:lnTo>
                  <a:pt x="3491" y="225"/>
                </a:lnTo>
                <a:lnTo>
                  <a:pt x="3491" y="219"/>
                </a:lnTo>
                <a:lnTo>
                  <a:pt x="3485" y="219"/>
                </a:lnTo>
                <a:lnTo>
                  <a:pt x="3465" y="225"/>
                </a:lnTo>
                <a:lnTo>
                  <a:pt x="3440" y="219"/>
                </a:lnTo>
                <a:lnTo>
                  <a:pt x="3427" y="219"/>
                </a:lnTo>
                <a:lnTo>
                  <a:pt x="3420" y="219"/>
                </a:lnTo>
                <a:lnTo>
                  <a:pt x="3440" y="225"/>
                </a:lnTo>
                <a:lnTo>
                  <a:pt x="3472" y="232"/>
                </a:lnTo>
                <a:lnTo>
                  <a:pt x="3491" y="232"/>
                </a:lnTo>
                <a:lnTo>
                  <a:pt x="3491" y="225"/>
                </a:lnTo>
                <a:lnTo>
                  <a:pt x="5433" y="495"/>
                </a:lnTo>
                <a:lnTo>
                  <a:pt x="3787" y="213"/>
                </a:lnTo>
                <a:lnTo>
                  <a:pt x="3761" y="206"/>
                </a:lnTo>
                <a:lnTo>
                  <a:pt x="3735" y="206"/>
                </a:lnTo>
                <a:lnTo>
                  <a:pt x="3768" y="213"/>
                </a:lnTo>
                <a:lnTo>
                  <a:pt x="3787" y="213"/>
                </a:lnTo>
                <a:lnTo>
                  <a:pt x="5433" y="495"/>
                </a:lnTo>
                <a:lnTo>
                  <a:pt x="3735" y="264"/>
                </a:lnTo>
                <a:lnTo>
                  <a:pt x="3723" y="251"/>
                </a:lnTo>
                <a:lnTo>
                  <a:pt x="3716" y="251"/>
                </a:lnTo>
                <a:lnTo>
                  <a:pt x="3716" y="264"/>
                </a:lnTo>
                <a:lnTo>
                  <a:pt x="3723" y="270"/>
                </a:lnTo>
                <a:lnTo>
                  <a:pt x="3729" y="270"/>
                </a:lnTo>
                <a:lnTo>
                  <a:pt x="3735" y="270"/>
                </a:lnTo>
                <a:lnTo>
                  <a:pt x="3735" y="264"/>
                </a:lnTo>
                <a:lnTo>
                  <a:pt x="5433" y="495"/>
                </a:lnTo>
                <a:lnTo>
                  <a:pt x="3273" y="348"/>
                </a:lnTo>
                <a:lnTo>
                  <a:pt x="3292" y="341"/>
                </a:lnTo>
                <a:lnTo>
                  <a:pt x="3298" y="335"/>
                </a:lnTo>
                <a:lnTo>
                  <a:pt x="3318" y="328"/>
                </a:lnTo>
                <a:lnTo>
                  <a:pt x="3305" y="322"/>
                </a:lnTo>
                <a:lnTo>
                  <a:pt x="3292" y="328"/>
                </a:lnTo>
                <a:lnTo>
                  <a:pt x="3285" y="335"/>
                </a:lnTo>
                <a:lnTo>
                  <a:pt x="3260" y="335"/>
                </a:lnTo>
                <a:lnTo>
                  <a:pt x="3253" y="341"/>
                </a:lnTo>
                <a:lnTo>
                  <a:pt x="3253" y="348"/>
                </a:lnTo>
                <a:lnTo>
                  <a:pt x="3273" y="348"/>
                </a:lnTo>
                <a:lnTo>
                  <a:pt x="5433" y="495"/>
                </a:lnTo>
                <a:lnTo>
                  <a:pt x="3292" y="238"/>
                </a:lnTo>
                <a:lnTo>
                  <a:pt x="3292" y="245"/>
                </a:lnTo>
                <a:lnTo>
                  <a:pt x="3305" y="245"/>
                </a:lnTo>
                <a:lnTo>
                  <a:pt x="3305" y="232"/>
                </a:lnTo>
                <a:lnTo>
                  <a:pt x="3298" y="232"/>
                </a:lnTo>
                <a:lnTo>
                  <a:pt x="3292" y="238"/>
                </a:lnTo>
                <a:lnTo>
                  <a:pt x="5433" y="495"/>
                </a:lnTo>
                <a:lnTo>
                  <a:pt x="3125" y="225"/>
                </a:lnTo>
                <a:lnTo>
                  <a:pt x="3163" y="219"/>
                </a:lnTo>
                <a:lnTo>
                  <a:pt x="3195" y="219"/>
                </a:lnTo>
                <a:lnTo>
                  <a:pt x="3215" y="219"/>
                </a:lnTo>
                <a:lnTo>
                  <a:pt x="3215" y="232"/>
                </a:lnTo>
                <a:lnTo>
                  <a:pt x="3221" y="232"/>
                </a:lnTo>
                <a:lnTo>
                  <a:pt x="3234" y="225"/>
                </a:lnTo>
                <a:lnTo>
                  <a:pt x="3247" y="213"/>
                </a:lnTo>
                <a:lnTo>
                  <a:pt x="3247" y="206"/>
                </a:lnTo>
                <a:lnTo>
                  <a:pt x="3234" y="206"/>
                </a:lnTo>
                <a:lnTo>
                  <a:pt x="3189" y="206"/>
                </a:lnTo>
                <a:lnTo>
                  <a:pt x="3163" y="206"/>
                </a:lnTo>
                <a:lnTo>
                  <a:pt x="3144" y="213"/>
                </a:lnTo>
                <a:lnTo>
                  <a:pt x="3125" y="213"/>
                </a:lnTo>
                <a:lnTo>
                  <a:pt x="3112" y="219"/>
                </a:lnTo>
                <a:lnTo>
                  <a:pt x="3105" y="219"/>
                </a:lnTo>
                <a:lnTo>
                  <a:pt x="3112" y="225"/>
                </a:lnTo>
                <a:lnTo>
                  <a:pt x="3125" y="225"/>
                </a:lnTo>
                <a:lnTo>
                  <a:pt x="5433" y="495"/>
                </a:lnTo>
                <a:lnTo>
                  <a:pt x="3388" y="309"/>
                </a:lnTo>
                <a:lnTo>
                  <a:pt x="3363" y="315"/>
                </a:lnTo>
                <a:lnTo>
                  <a:pt x="3337" y="322"/>
                </a:lnTo>
                <a:lnTo>
                  <a:pt x="3330" y="328"/>
                </a:lnTo>
                <a:lnTo>
                  <a:pt x="3337" y="335"/>
                </a:lnTo>
                <a:lnTo>
                  <a:pt x="3350" y="328"/>
                </a:lnTo>
                <a:lnTo>
                  <a:pt x="3356" y="328"/>
                </a:lnTo>
                <a:lnTo>
                  <a:pt x="3375" y="328"/>
                </a:lnTo>
                <a:lnTo>
                  <a:pt x="3382" y="322"/>
                </a:lnTo>
                <a:lnTo>
                  <a:pt x="3408" y="322"/>
                </a:lnTo>
                <a:lnTo>
                  <a:pt x="3395" y="328"/>
                </a:lnTo>
                <a:lnTo>
                  <a:pt x="3382" y="335"/>
                </a:lnTo>
                <a:lnTo>
                  <a:pt x="3375" y="341"/>
                </a:lnTo>
                <a:lnTo>
                  <a:pt x="3363" y="348"/>
                </a:lnTo>
                <a:lnTo>
                  <a:pt x="3356" y="354"/>
                </a:lnTo>
                <a:lnTo>
                  <a:pt x="3363" y="354"/>
                </a:lnTo>
                <a:lnTo>
                  <a:pt x="3375" y="348"/>
                </a:lnTo>
                <a:lnTo>
                  <a:pt x="3395" y="341"/>
                </a:lnTo>
                <a:lnTo>
                  <a:pt x="3408" y="335"/>
                </a:lnTo>
                <a:lnTo>
                  <a:pt x="3433" y="328"/>
                </a:lnTo>
                <a:lnTo>
                  <a:pt x="3459" y="328"/>
                </a:lnTo>
                <a:lnTo>
                  <a:pt x="3472" y="322"/>
                </a:lnTo>
                <a:lnTo>
                  <a:pt x="3498" y="322"/>
                </a:lnTo>
                <a:lnTo>
                  <a:pt x="3510" y="315"/>
                </a:lnTo>
                <a:lnTo>
                  <a:pt x="3536" y="315"/>
                </a:lnTo>
                <a:lnTo>
                  <a:pt x="3562" y="309"/>
                </a:lnTo>
                <a:lnTo>
                  <a:pt x="3607" y="309"/>
                </a:lnTo>
                <a:lnTo>
                  <a:pt x="3626" y="309"/>
                </a:lnTo>
                <a:lnTo>
                  <a:pt x="3639" y="315"/>
                </a:lnTo>
                <a:lnTo>
                  <a:pt x="3665" y="309"/>
                </a:lnTo>
                <a:lnTo>
                  <a:pt x="3735" y="315"/>
                </a:lnTo>
                <a:lnTo>
                  <a:pt x="3761" y="315"/>
                </a:lnTo>
                <a:lnTo>
                  <a:pt x="3774" y="322"/>
                </a:lnTo>
                <a:lnTo>
                  <a:pt x="3774" y="315"/>
                </a:lnTo>
                <a:lnTo>
                  <a:pt x="3774" y="309"/>
                </a:lnTo>
                <a:lnTo>
                  <a:pt x="3735" y="309"/>
                </a:lnTo>
                <a:lnTo>
                  <a:pt x="3716" y="309"/>
                </a:lnTo>
                <a:lnTo>
                  <a:pt x="3703" y="309"/>
                </a:lnTo>
                <a:lnTo>
                  <a:pt x="3645" y="309"/>
                </a:lnTo>
                <a:lnTo>
                  <a:pt x="3633" y="303"/>
                </a:lnTo>
                <a:lnTo>
                  <a:pt x="3613" y="303"/>
                </a:lnTo>
                <a:lnTo>
                  <a:pt x="3600" y="303"/>
                </a:lnTo>
                <a:lnTo>
                  <a:pt x="3588" y="303"/>
                </a:lnTo>
                <a:lnTo>
                  <a:pt x="3594" y="303"/>
                </a:lnTo>
                <a:lnTo>
                  <a:pt x="3568" y="309"/>
                </a:lnTo>
                <a:lnTo>
                  <a:pt x="3555" y="303"/>
                </a:lnTo>
                <a:lnTo>
                  <a:pt x="3530" y="303"/>
                </a:lnTo>
                <a:lnTo>
                  <a:pt x="3530" y="309"/>
                </a:lnTo>
                <a:lnTo>
                  <a:pt x="3510" y="309"/>
                </a:lnTo>
                <a:lnTo>
                  <a:pt x="3465" y="309"/>
                </a:lnTo>
                <a:lnTo>
                  <a:pt x="3433" y="309"/>
                </a:lnTo>
                <a:lnTo>
                  <a:pt x="3408" y="309"/>
                </a:lnTo>
                <a:lnTo>
                  <a:pt x="3388" y="309"/>
                </a:lnTo>
                <a:lnTo>
                  <a:pt x="5433" y="495"/>
                </a:lnTo>
                <a:lnTo>
                  <a:pt x="3337" y="213"/>
                </a:lnTo>
                <a:lnTo>
                  <a:pt x="3356" y="219"/>
                </a:lnTo>
                <a:lnTo>
                  <a:pt x="3382" y="219"/>
                </a:lnTo>
                <a:lnTo>
                  <a:pt x="3388" y="219"/>
                </a:lnTo>
                <a:lnTo>
                  <a:pt x="3395" y="213"/>
                </a:lnTo>
                <a:lnTo>
                  <a:pt x="3388" y="213"/>
                </a:lnTo>
                <a:lnTo>
                  <a:pt x="3375" y="206"/>
                </a:lnTo>
                <a:lnTo>
                  <a:pt x="3356" y="206"/>
                </a:lnTo>
                <a:lnTo>
                  <a:pt x="3337" y="206"/>
                </a:lnTo>
                <a:lnTo>
                  <a:pt x="3324" y="206"/>
                </a:lnTo>
                <a:lnTo>
                  <a:pt x="3324" y="213"/>
                </a:lnTo>
                <a:lnTo>
                  <a:pt x="3337" y="213"/>
                </a:lnTo>
                <a:lnTo>
                  <a:pt x="5433" y="495"/>
                </a:lnTo>
                <a:lnTo>
                  <a:pt x="3285" y="219"/>
                </a:lnTo>
                <a:lnTo>
                  <a:pt x="3318" y="213"/>
                </a:lnTo>
                <a:lnTo>
                  <a:pt x="3324" y="213"/>
                </a:lnTo>
                <a:lnTo>
                  <a:pt x="3318" y="206"/>
                </a:lnTo>
                <a:lnTo>
                  <a:pt x="3305" y="206"/>
                </a:lnTo>
                <a:lnTo>
                  <a:pt x="3285" y="206"/>
                </a:lnTo>
                <a:lnTo>
                  <a:pt x="3273" y="206"/>
                </a:lnTo>
                <a:lnTo>
                  <a:pt x="3266" y="213"/>
                </a:lnTo>
                <a:lnTo>
                  <a:pt x="3273" y="219"/>
                </a:lnTo>
                <a:lnTo>
                  <a:pt x="3285" y="219"/>
                </a:lnTo>
                <a:lnTo>
                  <a:pt x="5433" y="495"/>
                </a:lnTo>
                <a:lnTo>
                  <a:pt x="2900" y="264"/>
                </a:lnTo>
                <a:lnTo>
                  <a:pt x="2906" y="251"/>
                </a:lnTo>
                <a:lnTo>
                  <a:pt x="2919" y="251"/>
                </a:lnTo>
                <a:lnTo>
                  <a:pt x="2925" y="264"/>
                </a:lnTo>
                <a:lnTo>
                  <a:pt x="2938" y="264"/>
                </a:lnTo>
                <a:lnTo>
                  <a:pt x="2945" y="264"/>
                </a:lnTo>
                <a:lnTo>
                  <a:pt x="2938" y="251"/>
                </a:lnTo>
                <a:lnTo>
                  <a:pt x="2925" y="245"/>
                </a:lnTo>
                <a:lnTo>
                  <a:pt x="2938" y="238"/>
                </a:lnTo>
                <a:lnTo>
                  <a:pt x="2951" y="238"/>
                </a:lnTo>
                <a:lnTo>
                  <a:pt x="2958" y="238"/>
                </a:lnTo>
                <a:lnTo>
                  <a:pt x="2951" y="232"/>
                </a:lnTo>
                <a:lnTo>
                  <a:pt x="2925" y="232"/>
                </a:lnTo>
                <a:lnTo>
                  <a:pt x="2906" y="245"/>
                </a:lnTo>
                <a:lnTo>
                  <a:pt x="2887" y="251"/>
                </a:lnTo>
                <a:lnTo>
                  <a:pt x="2880" y="264"/>
                </a:lnTo>
                <a:lnTo>
                  <a:pt x="2887" y="270"/>
                </a:lnTo>
                <a:lnTo>
                  <a:pt x="2893" y="270"/>
                </a:lnTo>
                <a:lnTo>
                  <a:pt x="2900" y="264"/>
                </a:lnTo>
                <a:lnTo>
                  <a:pt x="5433" y="495"/>
                </a:lnTo>
                <a:lnTo>
                  <a:pt x="1723" y="270"/>
                </a:lnTo>
                <a:lnTo>
                  <a:pt x="1723" y="264"/>
                </a:lnTo>
                <a:lnTo>
                  <a:pt x="1717" y="264"/>
                </a:lnTo>
                <a:lnTo>
                  <a:pt x="1710" y="264"/>
                </a:lnTo>
                <a:lnTo>
                  <a:pt x="1704" y="270"/>
                </a:lnTo>
                <a:lnTo>
                  <a:pt x="1717" y="277"/>
                </a:lnTo>
                <a:lnTo>
                  <a:pt x="1723" y="277"/>
                </a:lnTo>
                <a:lnTo>
                  <a:pt x="1723" y="270"/>
                </a:lnTo>
                <a:lnTo>
                  <a:pt x="5433" y="495"/>
                </a:lnTo>
                <a:lnTo>
                  <a:pt x="1762" y="341"/>
                </a:lnTo>
                <a:lnTo>
                  <a:pt x="1768" y="341"/>
                </a:lnTo>
                <a:lnTo>
                  <a:pt x="1775" y="348"/>
                </a:lnTo>
                <a:lnTo>
                  <a:pt x="1788" y="348"/>
                </a:lnTo>
                <a:lnTo>
                  <a:pt x="1800" y="341"/>
                </a:lnTo>
                <a:lnTo>
                  <a:pt x="1781" y="341"/>
                </a:lnTo>
                <a:lnTo>
                  <a:pt x="1775" y="335"/>
                </a:lnTo>
                <a:lnTo>
                  <a:pt x="1768" y="328"/>
                </a:lnTo>
                <a:lnTo>
                  <a:pt x="1781" y="315"/>
                </a:lnTo>
                <a:lnTo>
                  <a:pt x="1788" y="315"/>
                </a:lnTo>
                <a:lnTo>
                  <a:pt x="1800" y="315"/>
                </a:lnTo>
                <a:lnTo>
                  <a:pt x="1813" y="315"/>
                </a:lnTo>
                <a:lnTo>
                  <a:pt x="1820" y="328"/>
                </a:lnTo>
                <a:lnTo>
                  <a:pt x="1820" y="335"/>
                </a:lnTo>
                <a:lnTo>
                  <a:pt x="1826" y="328"/>
                </a:lnTo>
                <a:lnTo>
                  <a:pt x="1826" y="315"/>
                </a:lnTo>
                <a:lnTo>
                  <a:pt x="1820" y="309"/>
                </a:lnTo>
                <a:lnTo>
                  <a:pt x="1807" y="309"/>
                </a:lnTo>
                <a:lnTo>
                  <a:pt x="1800" y="303"/>
                </a:lnTo>
                <a:lnTo>
                  <a:pt x="1781" y="296"/>
                </a:lnTo>
                <a:lnTo>
                  <a:pt x="1775" y="296"/>
                </a:lnTo>
                <a:lnTo>
                  <a:pt x="1775" y="303"/>
                </a:lnTo>
                <a:lnTo>
                  <a:pt x="1755" y="315"/>
                </a:lnTo>
                <a:lnTo>
                  <a:pt x="1743" y="322"/>
                </a:lnTo>
                <a:lnTo>
                  <a:pt x="1730" y="328"/>
                </a:lnTo>
                <a:lnTo>
                  <a:pt x="1730" y="335"/>
                </a:lnTo>
                <a:lnTo>
                  <a:pt x="1749" y="335"/>
                </a:lnTo>
                <a:lnTo>
                  <a:pt x="1755" y="335"/>
                </a:lnTo>
                <a:lnTo>
                  <a:pt x="1762" y="341"/>
                </a:lnTo>
                <a:lnTo>
                  <a:pt x="5433" y="495"/>
                </a:lnTo>
                <a:lnTo>
                  <a:pt x="1839" y="303"/>
                </a:lnTo>
                <a:lnTo>
                  <a:pt x="1839" y="296"/>
                </a:lnTo>
                <a:lnTo>
                  <a:pt x="1833" y="309"/>
                </a:lnTo>
                <a:lnTo>
                  <a:pt x="1833" y="309"/>
                </a:lnTo>
                <a:lnTo>
                  <a:pt x="1839" y="309"/>
                </a:lnTo>
                <a:lnTo>
                  <a:pt x="1839" y="303"/>
                </a:lnTo>
                <a:lnTo>
                  <a:pt x="5433" y="495"/>
                </a:lnTo>
                <a:lnTo>
                  <a:pt x="1755" y="296"/>
                </a:lnTo>
                <a:lnTo>
                  <a:pt x="1762" y="296"/>
                </a:lnTo>
                <a:lnTo>
                  <a:pt x="1755" y="290"/>
                </a:lnTo>
                <a:lnTo>
                  <a:pt x="1743" y="277"/>
                </a:lnTo>
                <a:lnTo>
                  <a:pt x="1736" y="277"/>
                </a:lnTo>
                <a:lnTo>
                  <a:pt x="1736" y="283"/>
                </a:lnTo>
                <a:lnTo>
                  <a:pt x="1743" y="290"/>
                </a:lnTo>
                <a:lnTo>
                  <a:pt x="1755" y="296"/>
                </a:lnTo>
                <a:lnTo>
                  <a:pt x="5433" y="495"/>
                </a:lnTo>
                <a:lnTo>
                  <a:pt x="1717" y="309"/>
                </a:lnTo>
                <a:lnTo>
                  <a:pt x="1717" y="315"/>
                </a:lnTo>
                <a:lnTo>
                  <a:pt x="1723" y="322"/>
                </a:lnTo>
                <a:lnTo>
                  <a:pt x="1723" y="315"/>
                </a:lnTo>
                <a:lnTo>
                  <a:pt x="1723" y="309"/>
                </a:lnTo>
                <a:lnTo>
                  <a:pt x="1723" y="309"/>
                </a:lnTo>
                <a:lnTo>
                  <a:pt x="1717" y="309"/>
                </a:lnTo>
                <a:lnTo>
                  <a:pt x="5433" y="495"/>
                </a:lnTo>
                <a:lnTo>
                  <a:pt x="1833" y="431"/>
                </a:lnTo>
                <a:lnTo>
                  <a:pt x="1833" y="438"/>
                </a:lnTo>
                <a:lnTo>
                  <a:pt x="1839" y="444"/>
                </a:lnTo>
                <a:lnTo>
                  <a:pt x="1852" y="450"/>
                </a:lnTo>
                <a:lnTo>
                  <a:pt x="1858" y="444"/>
                </a:lnTo>
                <a:lnTo>
                  <a:pt x="1852" y="438"/>
                </a:lnTo>
                <a:lnTo>
                  <a:pt x="1839" y="431"/>
                </a:lnTo>
                <a:lnTo>
                  <a:pt x="1833" y="431"/>
                </a:lnTo>
                <a:lnTo>
                  <a:pt x="5433" y="495"/>
                </a:lnTo>
                <a:lnTo>
                  <a:pt x="1601" y="225"/>
                </a:lnTo>
                <a:lnTo>
                  <a:pt x="1608" y="238"/>
                </a:lnTo>
                <a:lnTo>
                  <a:pt x="1620" y="238"/>
                </a:lnTo>
                <a:lnTo>
                  <a:pt x="1608" y="219"/>
                </a:lnTo>
                <a:lnTo>
                  <a:pt x="1601" y="219"/>
                </a:lnTo>
                <a:lnTo>
                  <a:pt x="1601" y="225"/>
                </a:lnTo>
                <a:lnTo>
                  <a:pt x="5433" y="495"/>
                </a:lnTo>
                <a:lnTo>
                  <a:pt x="1698" y="373"/>
                </a:lnTo>
                <a:lnTo>
                  <a:pt x="1704" y="373"/>
                </a:lnTo>
                <a:lnTo>
                  <a:pt x="1710" y="354"/>
                </a:lnTo>
                <a:lnTo>
                  <a:pt x="1710" y="341"/>
                </a:lnTo>
                <a:lnTo>
                  <a:pt x="1710" y="335"/>
                </a:lnTo>
                <a:lnTo>
                  <a:pt x="1704" y="341"/>
                </a:lnTo>
                <a:lnTo>
                  <a:pt x="1685" y="367"/>
                </a:lnTo>
                <a:lnTo>
                  <a:pt x="1685" y="373"/>
                </a:lnTo>
                <a:lnTo>
                  <a:pt x="1698" y="373"/>
                </a:lnTo>
                <a:lnTo>
                  <a:pt x="5433" y="495"/>
                </a:lnTo>
                <a:lnTo>
                  <a:pt x="1672" y="264"/>
                </a:lnTo>
                <a:lnTo>
                  <a:pt x="1672" y="251"/>
                </a:lnTo>
                <a:lnTo>
                  <a:pt x="1665" y="245"/>
                </a:lnTo>
                <a:lnTo>
                  <a:pt x="1653" y="238"/>
                </a:lnTo>
                <a:lnTo>
                  <a:pt x="1646" y="238"/>
                </a:lnTo>
                <a:lnTo>
                  <a:pt x="1646" y="245"/>
                </a:lnTo>
                <a:lnTo>
                  <a:pt x="1659" y="264"/>
                </a:lnTo>
                <a:lnTo>
                  <a:pt x="1665" y="264"/>
                </a:lnTo>
                <a:lnTo>
                  <a:pt x="1672" y="264"/>
                </a:lnTo>
                <a:lnTo>
                  <a:pt x="5433" y="495"/>
                </a:lnTo>
                <a:lnTo>
                  <a:pt x="3009" y="213"/>
                </a:lnTo>
                <a:lnTo>
                  <a:pt x="3022" y="213"/>
                </a:lnTo>
                <a:lnTo>
                  <a:pt x="3022" y="206"/>
                </a:lnTo>
                <a:lnTo>
                  <a:pt x="3048" y="200"/>
                </a:lnTo>
                <a:lnTo>
                  <a:pt x="3048" y="193"/>
                </a:lnTo>
                <a:lnTo>
                  <a:pt x="3041" y="193"/>
                </a:lnTo>
                <a:lnTo>
                  <a:pt x="3015" y="193"/>
                </a:lnTo>
                <a:lnTo>
                  <a:pt x="3009" y="193"/>
                </a:lnTo>
                <a:lnTo>
                  <a:pt x="3009" y="200"/>
                </a:lnTo>
                <a:lnTo>
                  <a:pt x="3003" y="213"/>
                </a:lnTo>
                <a:lnTo>
                  <a:pt x="3009" y="213"/>
                </a:lnTo>
                <a:lnTo>
                  <a:pt x="5433" y="495"/>
                </a:lnTo>
                <a:lnTo>
                  <a:pt x="2855" y="283"/>
                </a:lnTo>
                <a:lnTo>
                  <a:pt x="2835" y="290"/>
                </a:lnTo>
                <a:lnTo>
                  <a:pt x="2835" y="296"/>
                </a:lnTo>
                <a:lnTo>
                  <a:pt x="2848" y="290"/>
                </a:lnTo>
                <a:lnTo>
                  <a:pt x="2868" y="283"/>
                </a:lnTo>
                <a:lnTo>
                  <a:pt x="2874" y="277"/>
                </a:lnTo>
                <a:lnTo>
                  <a:pt x="2868" y="270"/>
                </a:lnTo>
                <a:lnTo>
                  <a:pt x="2855" y="283"/>
                </a:lnTo>
                <a:lnTo>
                  <a:pt x="5433" y="495"/>
                </a:lnTo>
                <a:lnTo>
                  <a:pt x="1820" y="348"/>
                </a:lnTo>
                <a:lnTo>
                  <a:pt x="1813" y="341"/>
                </a:lnTo>
                <a:lnTo>
                  <a:pt x="1807" y="341"/>
                </a:lnTo>
                <a:lnTo>
                  <a:pt x="1813" y="354"/>
                </a:lnTo>
                <a:lnTo>
                  <a:pt x="1826" y="367"/>
                </a:lnTo>
                <a:lnTo>
                  <a:pt x="1826" y="354"/>
                </a:lnTo>
                <a:lnTo>
                  <a:pt x="1833" y="367"/>
                </a:lnTo>
                <a:lnTo>
                  <a:pt x="1845" y="373"/>
                </a:lnTo>
                <a:lnTo>
                  <a:pt x="1858" y="373"/>
                </a:lnTo>
                <a:lnTo>
                  <a:pt x="1865" y="380"/>
                </a:lnTo>
                <a:lnTo>
                  <a:pt x="1865" y="373"/>
                </a:lnTo>
                <a:lnTo>
                  <a:pt x="1858" y="367"/>
                </a:lnTo>
                <a:lnTo>
                  <a:pt x="1845" y="354"/>
                </a:lnTo>
                <a:lnTo>
                  <a:pt x="1826" y="354"/>
                </a:lnTo>
                <a:lnTo>
                  <a:pt x="1820" y="348"/>
                </a:lnTo>
                <a:lnTo>
                  <a:pt x="5433" y="495"/>
                </a:lnTo>
                <a:lnTo>
                  <a:pt x="2829" y="335"/>
                </a:lnTo>
                <a:lnTo>
                  <a:pt x="2848" y="335"/>
                </a:lnTo>
                <a:lnTo>
                  <a:pt x="2861" y="335"/>
                </a:lnTo>
                <a:lnTo>
                  <a:pt x="2880" y="341"/>
                </a:lnTo>
                <a:lnTo>
                  <a:pt x="2880" y="341"/>
                </a:lnTo>
                <a:lnTo>
                  <a:pt x="2868" y="328"/>
                </a:lnTo>
                <a:lnTo>
                  <a:pt x="2855" y="322"/>
                </a:lnTo>
                <a:lnTo>
                  <a:pt x="2835" y="328"/>
                </a:lnTo>
                <a:lnTo>
                  <a:pt x="2816" y="328"/>
                </a:lnTo>
                <a:lnTo>
                  <a:pt x="2829" y="335"/>
                </a:lnTo>
                <a:lnTo>
                  <a:pt x="5433" y="495"/>
                </a:lnTo>
                <a:lnTo>
                  <a:pt x="3009" y="232"/>
                </a:lnTo>
                <a:lnTo>
                  <a:pt x="3067" y="225"/>
                </a:lnTo>
                <a:lnTo>
                  <a:pt x="3093" y="225"/>
                </a:lnTo>
                <a:lnTo>
                  <a:pt x="3093" y="219"/>
                </a:lnTo>
                <a:lnTo>
                  <a:pt x="3060" y="219"/>
                </a:lnTo>
                <a:lnTo>
                  <a:pt x="3041" y="219"/>
                </a:lnTo>
                <a:lnTo>
                  <a:pt x="3003" y="225"/>
                </a:lnTo>
                <a:lnTo>
                  <a:pt x="2977" y="232"/>
                </a:lnTo>
                <a:lnTo>
                  <a:pt x="2970" y="232"/>
                </a:lnTo>
                <a:lnTo>
                  <a:pt x="3009" y="232"/>
                </a:lnTo>
                <a:lnTo>
                  <a:pt x="5433" y="495"/>
                </a:lnTo>
                <a:lnTo>
                  <a:pt x="2848" y="270"/>
                </a:lnTo>
                <a:lnTo>
                  <a:pt x="2868" y="264"/>
                </a:lnTo>
                <a:lnTo>
                  <a:pt x="2868" y="251"/>
                </a:lnTo>
                <a:lnTo>
                  <a:pt x="2861" y="251"/>
                </a:lnTo>
                <a:lnTo>
                  <a:pt x="2848" y="251"/>
                </a:lnTo>
                <a:lnTo>
                  <a:pt x="2835" y="251"/>
                </a:lnTo>
                <a:lnTo>
                  <a:pt x="2835" y="270"/>
                </a:lnTo>
                <a:lnTo>
                  <a:pt x="2842" y="270"/>
                </a:lnTo>
                <a:lnTo>
                  <a:pt x="2848" y="270"/>
                </a:lnTo>
                <a:lnTo>
                  <a:pt x="5433" y="495"/>
                </a:lnTo>
                <a:lnTo>
                  <a:pt x="1878" y="373"/>
                </a:lnTo>
                <a:lnTo>
                  <a:pt x="1903" y="386"/>
                </a:lnTo>
                <a:lnTo>
                  <a:pt x="1929" y="393"/>
                </a:lnTo>
                <a:lnTo>
                  <a:pt x="1980" y="393"/>
                </a:lnTo>
                <a:lnTo>
                  <a:pt x="1993" y="393"/>
                </a:lnTo>
                <a:lnTo>
                  <a:pt x="2019" y="393"/>
                </a:lnTo>
                <a:lnTo>
                  <a:pt x="2070" y="399"/>
                </a:lnTo>
                <a:lnTo>
                  <a:pt x="2128" y="399"/>
                </a:lnTo>
                <a:lnTo>
                  <a:pt x="2212" y="393"/>
                </a:lnTo>
                <a:lnTo>
                  <a:pt x="2244" y="386"/>
                </a:lnTo>
                <a:lnTo>
                  <a:pt x="2263" y="380"/>
                </a:lnTo>
                <a:lnTo>
                  <a:pt x="2225" y="380"/>
                </a:lnTo>
                <a:lnTo>
                  <a:pt x="2186" y="386"/>
                </a:lnTo>
                <a:lnTo>
                  <a:pt x="2148" y="386"/>
                </a:lnTo>
                <a:lnTo>
                  <a:pt x="2141" y="386"/>
                </a:lnTo>
                <a:lnTo>
                  <a:pt x="2135" y="386"/>
                </a:lnTo>
                <a:lnTo>
                  <a:pt x="2109" y="386"/>
                </a:lnTo>
                <a:lnTo>
                  <a:pt x="2051" y="386"/>
                </a:lnTo>
                <a:lnTo>
                  <a:pt x="2025" y="380"/>
                </a:lnTo>
                <a:lnTo>
                  <a:pt x="2006" y="373"/>
                </a:lnTo>
                <a:lnTo>
                  <a:pt x="1974" y="348"/>
                </a:lnTo>
                <a:lnTo>
                  <a:pt x="1968" y="341"/>
                </a:lnTo>
                <a:lnTo>
                  <a:pt x="1961" y="341"/>
                </a:lnTo>
                <a:lnTo>
                  <a:pt x="1968" y="354"/>
                </a:lnTo>
                <a:lnTo>
                  <a:pt x="1974" y="367"/>
                </a:lnTo>
                <a:lnTo>
                  <a:pt x="1980" y="367"/>
                </a:lnTo>
                <a:lnTo>
                  <a:pt x="1980" y="373"/>
                </a:lnTo>
                <a:lnTo>
                  <a:pt x="1980" y="380"/>
                </a:lnTo>
                <a:lnTo>
                  <a:pt x="1961" y="380"/>
                </a:lnTo>
                <a:lnTo>
                  <a:pt x="1955" y="380"/>
                </a:lnTo>
                <a:lnTo>
                  <a:pt x="1935" y="380"/>
                </a:lnTo>
                <a:lnTo>
                  <a:pt x="1923" y="380"/>
                </a:lnTo>
                <a:lnTo>
                  <a:pt x="1910" y="380"/>
                </a:lnTo>
                <a:lnTo>
                  <a:pt x="1884" y="367"/>
                </a:lnTo>
                <a:lnTo>
                  <a:pt x="1878" y="373"/>
                </a:lnTo>
                <a:lnTo>
                  <a:pt x="5433" y="495"/>
                </a:lnTo>
                <a:lnTo>
                  <a:pt x="1871" y="341"/>
                </a:lnTo>
                <a:lnTo>
                  <a:pt x="1890" y="354"/>
                </a:lnTo>
                <a:lnTo>
                  <a:pt x="1903" y="354"/>
                </a:lnTo>
                <a:lnTo>
                  <a:pt x="1903" y="348"/>
                </a:lnTo>
                <a:lnTo>
                  <a:pt x="1884" y="341"/>
                </a:lnTo>
                <a:lnTo>
                  <a:pt x="1878" y="335"/>
                </a:lnTo>
                <a:lnTo>
                  <a:pt x="1871" y="328"/>
                </a:lnTo>
                <a:lnTo>
                  <a:pt x="1865" y="328"/>
                </a:lnTo>
                <a:lnTo>
                  <a:pt x="1865" y="335"/>
                </a:lnTo>
                <a:lnTo>
                  <a:pt x="1871" y="341"/>
                </a:lnTo>
                <a:lnTo>
                  <a:pt x="5433" y="495"/>
                </a:lnTo>
                <a:lnTo>
                  <a:pt x="2784" y="277"/>
                </a:lnTo>
                <a:lnTo>
                  <a:pt x="2784" y="270"/>
                </a:lnTo>
                <a:lnTo>
                  <a:pt x="2778" y="270"/>
                </a:lnTo>
                <a:lnTo>
                  <a:pt x="2765" y="283"/>
                </a:lnTo>
                <a:lnTo>
                  <a:pt x="2771" y="283"/>
                </a:lnTo>
                <a:lnTo>
                  <a:pt x="2784" y="277"/>
                </a:lnTo>
                <a:lnTo>
                  <a:pt x="5433" y="495"/>
                </a:lnTo>
                <a:lnTo>
                  <a:pt x="2816" y="270"/>
                </a:lnTo>
                <a:lnTo>
                  <a:pt x="2816" y="264"/>
                </a:lnTo>
                <a:lnTo>
                  <a:pt x="2797" y="270"/>
                </a:lnTo>
                <a:lnTo>
                  <a:pt x="2803" y="277"/>
                </a:lnTo>
                <a:lnTo>
                  <a:pt x="2816" y="270"/>
                </a:lnTo>
                <a:lnTo>
                  <a:pt x="5433" y="495"/>
                </a:lnTo>
                <a:lnTo>
                  <a:pt x="2289" y="168"/>
                </a:lnTo>
                <a:lnTo>
                  <a:pt x="2328" y="168"/>
                </a:lnTo>
                <a:lnTo>
                  <a:pt x="2366" y="180"/>
                </a:lnTo>
                <a:lnTo>
                  <a:pt x="2405" y="187"/>
                </a:lnTo>
                <a:lnTo>
                  <a:pt x="2437" y="200"/>
                </a:lnTo>
                <a:lnTo>
                  <a:pt x="2450" y="206"/>
                </a:lnTo>
                <a:lnTo>
                  <a:pt x="2469" y="206"/>
                </a:lnTo>
                <a:lnTo>
                  <a:pt x="2482" y="219"/>
                </a:lnTo>
                <a:lnTo>
                  <a:pt x="2501" y="219"/>
                </a:lnTo>
                <a:lnTo>
                  <a:pt x="2527" y="225"/>
                </a:lnTo>
                <a:lnTo>
                  <a:pt x="2553" y="238"/>
                </a:lnTo>
                <a:lnTo>
                  <a:pt x="2565" y="245"/>
                </a:lnTo>
                <a:lnTo>
                  <a:pt x="2585" y="264"/>
                </a:lnTo>
                <a:lnTo>
                  <a:pt x="2610" y="270"/>
                </a:lnTo>
                <a:lnTo>
                  <a:pt x="2675" y="283"/>
                </a:lnTo>
                <a:lnTo>
                  <a:pt x="2681" y="290"/>
                </a:lnTo>
                <a:lnTo>
                  <a:pt x="2675" y="296"/>
                </a:lnTo>
                <a:lnTo>
                  <a:pt x="2630" y="303"/>
                </a:lnTo>
                <a:lnTo>
                  <a:pt x="2668" y="303"/>
                </a:lnTo>
                <a:lnTo>
                  <a:pt x="2694" y="303"/>
                </a:lnTo>
                <a:lnTo>
                  <a:pt x="2713" y="303"/>
                </a:lnTo>
                <a:lnTo>
                  <a:pt x="2733" y="303"/>
                </a:lnTo>
                <a:lnTo>
                  <a:pt x="2739" y="309"/>
                </a:lnTo>
                <a:lnTo>
                  <a:pt x="2778" y="315"/>
                </a:lnTo>
                <a:lnTo>
                  <a:pt x="2797" y="315"/>
                </a:lnTo>
                <a:lnTo>
                  <a:pt x="2810" y="309"/>
                </a:lnTo>
                <a:lnTo>
                  <a:pt x="2803" y="309"/>
                </a:lnTo>
                <a:lnTo>
                  <a:pt x="2784" y="309"/>
                </a:lnTo>
                <a:lnTo>
                  <a:pt x="2758" y="296"/>
                </a:lnTo>
                <a:lnTo>
                  <a:pt x="2745" y="290"/>
                </a:lnTo>
                <a:lnTo>
                  <a:pt x="2739" y="290"/>
                </a:lnTo>
                <a:lnTo>
                  <a:pt x="2707" y="290"/>
                </a:lnTo>
                <a:lnTo>
                  <a:pt x="2688" y="277"/>
                </a:lnTo>
                <a:lnTo>
                  <a:pt x="2655" y="270"/>
                </a:lnTo>
                <a:lnTo>
                  <a:pt x="2623" y="251"/>
                </a:lnTo>
                <a:lnTo>
                  <a:pt x="2578" y="238"/>
                </a:lnTo>
                <a:lnTo>
                  <a:pt x="2520" y="213"/>
                </a:lnTo>
                <a:lnTo>
                  <a:pt x="2437" y="187"/>
                </a:lnTo>
                <a:lnTo>
                  <a:pt x="2321" y="161"/>
                </a:lnTo>
                <a:lnTo>
                  <a:pt x="2270" y="155"/>
                </a:lnTo>
                <a:lnTo>
                  <a:pt x="2250" y="155"/>
                </a:lnTo>
                <a:lnTo>
                  <a:pt x="2250" y="161"/>
                </a:lnTo>
                <a:lnTo>
                  <a:pt x="2263" y="161"/>
                </a:lnTo>
                <a:lnTo>
                  <a:pt x="2289" y="168"/>
                </a:lnTo>
                <a:lnTo>
                  <a:pt x="5433" y="495"/>
                </a:lnTo>
                <a:close/>
              </a:path>
            </a:pathLst>
          </a:cu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algn="tl" rotWithShape="0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70700"/>
          </a:xfrm>
          <a:custGeom>
            <a:avLst/>
            <a:gdLst/>
            <a:ahLst/>
            <a:cxnLst>
              <a:cxn ang="0">
                <a:pos x="2808" y="370"/>
              </a:cxn>
              <a:cxn ang="0">
                <a:pos x="2679" y="719"/>
              </a:cxn>
              <a:cxn ang="0">
                <a:pos x="2462" y="879"/>
              </a:cxn>
              <a:cxn ang="0">
                <a:pos x="1646" y="1440"/>
              </a:cxn>
              <a:cxn ang="0">
                <a:pos x="1479" y="1684"/>
              </a:cxn>
              <a:cxn ang="0">
                <a:pos x="1287" y="1848"/>
              </a:cxn>
              <a:cxn ang="0">
                <a:pos x="1162" y="2082"/>
              </a:cxn>
              <a:cxn ang="0">
                <a:pos x="1343" y="1963"/>
              </a:cxn>
              <a:cxn ang="0">
                <a:pos x="1437" y="2012"/>
              </a:cxn>
              <a:cxn ang="0">
                <a:pos x="1556" y="1980"/>
              </a:cxn>
              <a:cxn ang="0">
                <a:pos x="1573" y="1813"/>
              </a:cxn>
              <a:cxn ang="0">
                <a:pos x="1782" y="1430"/>
              </a:cxn>
              <a:cxn ang="0">
                <a:pos x="1793" y="1388"/>
              </a:cxn>
              <a:cxn ang="0">
                <a:pos x="1789" y="1353"/>
              </a:cxn>
              <a:cxn ang="0">
                <a:pos x="2068" y="1151"/>
              </a:cxn>
              <a:cxn ang="0">
                <a:pos x="2302" y="1022"/>
              </a:cxn>
              <a:cxn ang="0">
                <a:pos x="2082" y="1172"/>
              </a:cxn>
              <a:cxn ang="0">
                <a:pos x="1915" y="1287"/>
              </a:cxn>
              <a:cxn ang="0">
                <a:pos x="2033" y="1224"/>
              </a:cxn>
              <a:cxn ang="0">
                <a:pos x="2075" y="1200"/>
              </a:cxn>
              <a:cxn ang="0">
                <a:pos x="1988" y="1266"/>
              </a:cxn>
              <a:cxn ang="0">
                <a:pos x="2602" y="875"/>
              </a:cxn>
              <a:cxn ang="0">
                <a:pos x="2783" y="774"/>
              </a:cxn>
              <a:cxn ang="0">
                <a:pos x="2616" y="325"/>
              </a:cxn>
              <a:cxn ang="0">
                <a:pos x="2522" y="293"/>
              </a:cxn>
              <a:cxn ang="0">
                <a:pos x="2208" y="258"/>
              </a:cxn>
              <a:cxn ang="0">
                <a:pos x="2225" y="262"/>
              </a:cxn>
              <a:cxn ang="0">
                <a:pos x="1486" y="276"/>
              </a:cxn>
              <a:cxn ang="0">
                <a:pos x="1845" y="251"/>
              </a:cxn>
              <a:cxn ang="0">
                <a:pos x="1514" y="262"/>
              </a:cxn>
              <a:cxn ang="0">
                <a:pos x="1280" y="227"/>
              </a:cxn>
              <a:cxn ang="0">
                <a:pos x="830" y="81"/>
              </a:cxn>
              <a:cxn ang="0">
                <a:pos x="761" y="35"/>
              </a:cxn>
              <a:cxn ang="0">
                <a:pos x="736" y="74"/>
              </a:cxn>
              <a:cxn ang="0">
                <a:pos x="869" y="95"/>
              </a:cxn>
              <a:cxn ang="0">
                <a:pos x="1305" y="834"/>
              </a:cxn>
              <a:cxn ang="0">
                <a:pos x="1231" y="949"/>
              </a:cxn>
              <a:cxn ang="0">
                <a:pos x="1214" y="956"/>
              </a:cxn>
              <a:cxn ang="0">
                <a:pos x="1075" y="938"/>
              </a:cxn>
              <a:cxn ang="0">
                <a:pos x="1116" y="1064"/>
              </a:cxn>
              <a:cxn ang="0">
                <a:pos x="1043" y="1144"/>
              </a:cxn>
              <a:cxn ang="0">
                <a:pos x="966" y="1210"/>
              </a:cxn>
              <a:cxn ang="0">
                <a:pos x="2839" y="356"/>
              </a:cxn>
              <a:cxn ang="0">
                <a:pos x="2839" y="356"/>
              </a:cxn>
              <a:cxn ang="0">
                <a:pos x="593" y="1580"/>
              </a:cxn>
              <a:cxn ang="0">
                <a:pos x="639" y="1377"/>
              </a:cxn>
              <a:cxn ang="0">
                <a:pos x="412" y="1702"/>
              </a:cxn>
              <a:cxn ang="0">
                <a:pos x="381" y="1736"/>
              </a:cxn>
              <a:cxn ang="0">
                <a:pos x="2839" y="356"/>
              </a:cxn>
              <a:cxn ang="0">
                <a:pos x="63" y="1879"/>
              </a:cxn>
              <a:cxn ang="0">
                <a:pos x="88" y="841"/>
              </a:cxn>
              <a:cxn ang="0">
                <a:pos x="21" y="848"/>
              </a:cxn>
              <a:cxn ang="0">
                <a:pos x="245" y="757"/>
              </a:cxn>
              <a:cxn ang="0">
                <a:pos x="646" y="652"/>
              </a:cxn>
              <a:cxn ang="0">
                <a:pos x="973" y="485"/>
              </a:cxn>
              <a:cxn ang="0">
                <a:pos x="1364" y="558"/>
              </a:cxn>
              <a:cxn ang="0">
                <a:pos x="1483" y="558"/>
              </a:cxn>
              <a:cxn ang="0">
                <a:pos x="1619" y="475"/>
              </a:cxn>
              <a:cxn ang="0">
                <a:pos x="1761" y="527"/>
              </a:cxn>
              <a:cxn ang="0">
                <a:pos x="1803" y="213"/>
              </a:cxn>
              <a:cxn ang="0">
                <a:pos x="2839" y="356"/>
              </a:cxn>
              <a:cxn ang="0">
                <a:pos x="2013" y="14"/>
              </a:cxn>
            </a:cxnLst>
            <a:rect l="0" t="0" r="0" b="0"/>
            <a:pathLst>
              <a:path w="2846" h="2082">
                <a:moveTo>
                  <a:pt x="2839" y="356"/>
                </a:moveTo>
                <a:lnTo>
                  <a:pt x="2836" y="353"/>
                </a:lnTo>
                <a:lnTo>
                  <a:pt x="2832" y="349"/>
                </a:lnTo>
                <a:lnTo>
                  <a:pt x="2822" y="349"/>
                </a:lnTo>
                <a:lnTo>
                  <a:pt x="2818" y="349"/>
                </a:lnTo>
                <a:lnTo>
                  <a:pt x="2815" y="346"/>
                </a:lnTo>
                <a:lnTo>
                  <a:pt x="2804" y="339"/>
                </a:lnTo>
                <a:lnTo>
                  <a:pt x="2797" y="335"/>
                </a:lnTo>
                <a:lnTo>
                  <a:pt x="2794" y="342"/>
                </a:lnTo>
                <a:lnTo>
                  <a:pt x="2794" y="346"/>
                </a:lnTo>
                <a:lnTo>
                  <a:pt x="2787" y="353"/>
                </a:lnTo>
                <a:lnTo>
                  <a:pt x="2787" y="356"/>
                </a:lnTo>
                <a:lnTo>
                  <a:pt x="2797" y="356"/>
                </a:lnTo>
                <a:lnTo>
                  <a:pt x="2815" y="363"/>
                </a:lnTo>
                <a:lnTo>
                  <a:pt x="2808" y="370"/>
                </a:lnTo>
                <a:lnTo>
                  <a:pt x="2797" y="394"/>
                </a:lnTo>
                <a:lnTo>
                  <a:pt x="2787" y="419"/>
                </a:lnTo>
                <a:lnTo>
                  <a:pt x="2769" y="468"/>
                </a:lnTo>
                <a:lnTo>
                  <a:pt x="2755" y="499"/>
                </a:lnTo>
                <a:lnTo>
                  <a:pt x="2752" y="509"/>
                </a:lnTo>
                <a:lnTo>
                  <a:pt x="2738" y="509"/>
                </a:lnTo>
                <a:lnTo>
                  <a:pt x="2724" y="509"/>
                </a:lnTo>
                <a:lnTo>
                  <a:pt x="2710" y="513"/>
                </a:lnTo>
                <a:lnTo>
                  <a:pt x="2696" y="520"/>
                </a:lnTo>
                <a:lnTo>
                  <a:pt x="2696" y="523"/>
                </a:lnTo>
                <a:lnTo>
                  <a:pt x="2696" y="537"/>
                </a:lnTo>
                <a:lnTo>
                  <a:pt x="2696" y="555"/>
                </a:lnTo>
                <a:lnTo>
                  <a:pt x="2689" y="638"/>
                </a:lnTo>
                <a:lnTo>
                  <a:pt x="2686" y="691"/>
                </a:lnTo>
                <a:lnTo>
                  <a:pt x="2679" y="719"/>
                </a:lnTo>
                <a:lnTo>
                  <a:pt x="2675" y="722"/>
                </a:lnTo>
                <a:lnTo>
                  <a:pt x="2665" y="722"/>
                </a:lnTo>
                <a:lnTo>
                  <a:pt x="2640" y="726"/>
                </a:lnTo>
                <a:lnTo>
                  <a:pt x="2630" y="733"/>
                </a:lnTo>
                <a:lnTo>
                  <a:pt x="2612" y="746"/>
                </a:lnTo>
                <a:lnTo>
                  <a:pt x="2591" y="771"/>
                </a:lnTo>
                <a:lnTo>
                  <a:pt x="2584" y="774"/>
                </a:lnTo>
                <a:lnTo>
                  <a:pt x="2574" y="778"/>
                </a:lnTo>
                <a:lnTo>
                  <a:pt x="2546" y="792"/>
                </a:lnTo>
                <a:lnTo>
                  <a:pt x="2518" y="809"/>
                </a:lnTo>
                <a:lnTo>
                  <a:pt x="2497" y="834"/>
                </a:lnTo>
                <a:lnTo>
                  <a:pt x="2483" y="851"/>
                </a:lnTo>
                <a:lnTo>
                  <a:pt x="2476" y="868"/>
                </a:lnTo>
                <a:lnTo>
                  <a:pt x="2469" y="879"/>
                </a:lnTo>
                <a:lnTo>
                  <a:pt x="2462" y="879"/>
                </a:lnTo>
                <a:lnTo>
                  <a:pt x="2455" y="879"/>
                </a:lnTo>
                <a:lnTo>
                  <a:pt x="2448" y="882"/>
                </a:lnTo>
                <a:lnTo>
                  <a:pt x="2386" y="924"/>
                </a:lnTo>
                <a:lnTo>
                  <a:pt x="2326" y="963"/>
                </a:lnTo>
                <a:lnTo>
                  <a:pt x="2173" y="1064"/>
                </a:lnTo>
                <a:lnTo>
                  <a:pt x="2121" y="1099"/>
                </a:lnTo>
                <a:lnTo>
                  <a:pt x="2058" y="1133"/>
                </a:lnTo>
                <a:lnTo>
                  <a:pt x="1918" y="1227"/>
                </a:lnTo>
                <a:lnTo>
                  <a:pt x="1877" y="1259"/>
                </a:lnTo>
                <a:lnTo>
                  <a:pt x="1838" y="1294"/>
                </a:lnTo>
                <a:lnTo>
                  <a:pt x="1786" y="1346"/>
                </a:lnTo>
                <a:lnTo>
                  <a:pt x="1723" y="1388"/>
                </a:lnTo>
                <a:lnTo>
                  <a:pt x="1678" y="1412"/>
                </a:lnTo>
                <a:lnTo>
                  <a:pt x="1660" y="1426"/>
                </a:lnTo>
                <a:lnTo>
                  <a:pt x="1646" y="1440"/>
                </a:lnTo>
                <a:lnTo>
                  <a:pt x="1643" y="1451"/>
                </a:lnTo>
                <a:lnTo>
                  <a:pt x="1636" y="1471"/>
                </a:lnTo>
                <a:lnTo>
                  <a:pt x="1622" y="1489"/>
                </a:lnTo>
                <a:lnTo>
                  <a:pt x="1605" y="1513"/>
                </a:lnTo>
                <a:lnTo>
                  <a:pt x="1591" y="1520"/>
                </a:lnTo>
                <a:lnTo>
                  <a:pt x="1573" y="1538"/>
                </a:lnTo>
                <a:lnTo>
                  <a:pt x="1559" y="1555"/>
                </a:lnTo>
                <a:lnTo>
                  <a:pt x="1545" y="1576"/>
                </a:lnTo>
                <a:lnTo>
                  <a:pt x="1528" y="1600"/>
                </a:lnTo>
                <a:lnTo>
                  <a:pt x="1521" y="1604"/>
                </a:lnTo>
                <a:lnTo>
                  <a:pt x="1517" y="1607"/>
                </a:lnTo>
                <a:lnTo>
                  <a:pt x="1503" y="1625"/>
                </a:lnTo>
                <a:lnTo>
                  <a:pt x="1496" y="1649"/>
                </a:lnTo>
                <a:lnTo>
                  <a:pt x="1493" y="1667"/>
                </a:lnTo>
                <a:lnTo>
                  <a:pt x="1479" y="1684"/>
                </a:lnTo>
                <a:lnTo>
                  <a:pt x="1465" y="1702"/>
                </a:lnTo>
                <a:lnTo>
                  <a:pt x="1444" y="1709"/>
                </a:lnTo>
                <a:lnTo>
                  <a:pt x="1413" y="1726"/>
                </a:lnTo>
                <a:lnTo>
                  <a:pt x="1395" y="1733"/>
                </a:lnTo>
                <a:lnTo>
                  <a:pt x="1381" y="1736"/>
                </a:lnTo>
                <a:lnTo>
                  <a:pt x="1357" y="1747"/>
                </a:lnTo>
                <a:lnTo>
                  <a:pt x="1333" y="1761"/>
                </a:lnTo>
                <a:lnTo>
                  <a:pt x="1326" y="1768"/>
                </a:lnTo>
                <a:lnTo>
                  <a:pt x="1322" y="1775"/>
                </a:lnTo>
                <a:lnTo>
                  <a:pt x="1312" y="1792"/>
                </a:lnTo>
                <a:lnTo>
                  <a:pt x="1298" y="1813"/>
                </a:lnTo>
                <a:lnTo>
                  <a:pt x="1287" y="1824"/>
                </a:lnTo>
                <a:lnTo>
                  <a:pt x="1284" y="1831"/>
                </a:lnTo>
                <a:lnTo>
                  <a:pt x="1284" y="1838"/>
                </a:lnTo>
                <a:lnTo>
                  <a:pt x="1287" y="1848"/>
                </a:lnTo>
                <a:lnTo>
                  <a:pt x="1291" y="1851"/>
                </a:lnTo>
                <a:lnTo>
                  <a:pt x="1284" y="1865"/>
                </a:lnTo>
                <a:lnTo>
                  <a:pt x="1266" y="1883"/>
                </a:lnTo>
                <a:lnTo>
                  <a:pt x="1245" y="1900"/>
                </a:lnTo>
                <a:lnTo>
                  <a:pt x="1238" y="1911"/>
                </a:lnTo>
                <a:lnTo>
                  <a:pt x="1228" y="1921"/>
                </a:lnTo>
                <a:lnTo>
                  <a:pt x="1228" y="1932"/>
                </a:lnTo>
                <a:lnTo>
                  <a:pt x="1221" y="1939"/>
                </a:lnTo>
                <a:lnTo>
                  <a:pt x="1172" y="1994"/>
                </a:lnTo>
                <a:lnTo>
                  <a:pt x="1151" y="2012"/>
                </a:lnTo>
                <a:lnTo>
                  <a:pt x="1127" y="2029"/>
                </a:lnTo>
                <a:lnTo>
                  <a:pt x="1082" y="2057"/>
                </a:lnTo>
                <a:lnTo>
                  <a:pt x="1040" y="2082"/>
                </a:lnTo>
                <a:lnTo>
                  <a:pt x="1158" y="2082"/>
                </a:lnTo>
                <a:lnTo>
                  <a:pt x="1162" y="2082"/>
                </a:lnTo>
                <a:lnTo>
                  <a:pt x="1169" y="2075"/>
                </a:lnTo>
                <a:lnTo>
                  <a:pt x="1190" y="2050"/>
                </a:lnTo>
                <a:lnTo>
                  <a:pt x="1204" y="2043"/>
                </a:lnTo>
                <a:lnTo>
                  <a:pt x="1228" y="2033"/>
                </a:lnTo>
                <a:lnTo>
                  <a:pt x="1256" y="2012"/>
                </a:lnTo>
                <a:lnTo>
                  <a:pt x="1273" y="1987"/>
                </a:lnTo>
                <a:lnTo>
                  <a:pt x="1305" y="1970"/>
                </a:lnTo>
                <a:lnTo>
                  <a:pt x="1319" y="1963"/>
                </a:lnTo>
                <a:lnTo>
                  <a:pt x="1329" y="1953"/>
                </a:lnTo>
                <a:lnTo>
                  <a:pt x="1333" y="1949"/>
                </a:lnTo>
                <a:lnTo>
                  <a:pt x="1340" y="1949"/>
                </a:lnTo>
                <a:lnTo>
                  <a:pt x="1336" y="1956"/>
                </a:lnTo>
                <a:lnTo>
                  <a:pt x="1333" y="1963"/>
                </a:lnTo>
                <a:lnTo>
                  <a:pt x="1336" y="1963"/>
                </a:lnTo>
                <a:lnTo>
                  <a:pt x="1343" y="1963"/>
                </a:lnTo>
                <a:lnTo>
                  <a:pt x="1354" y="1960"/>
                </a:lnTo>
                <a:lnTo>
                  <a:pt x="1360" y="1960"/>
                </a:lnTo>
                <a:lnTo>
                  <a:pt x="1371" y="1960"/>
                </a:lnTo>
                <a:lnTo>
                  <a:pt x="1381" y="1977"/>
                </a:lnTo>
                <a:lnTo>
                  <a:pt x="1388" y="1980"/>
                </a:lnTo>
                <a:lnTo>
                  <a:pt x="1395" y="1984"/>
                </a:lnTo>
                <a:lnTo>
                  <a:pt x="1395" y="1987"/>
                </a:lnTo>
                <a:lnTo>
                  <a:pt x="1402" y="1994"/>
                </a:lnTo>
                <a:lnTo>
                  <a:pt x="1406" y="2005"/>
                </a:lnTo>
                <a:lnTo>
                  <a:pt x="1406" y="2012"/>
                </a:lnTo>
                <a:lnTo>
                  <a:pt x="1406" y="2015"/>
                </a:lnTo>
                <a:lnTo>
                  <a:pt x="1409" y="2015"/>
                </a:lnTo>
                <a:lnTo>
                  <a:pt x="1420" y="2008"/>
                </a:lnTo>
                <a:lnTo>
                  <a:pt x="1430" y="2008"/>
                </a:lnTo>
                <a:lnTo>
                  <a:pt x="1437" y="2012"/>
                </a:lnTo>
                <a:lnTo>
                  <a:pt x="1448" y="2019"/>
                </a:lnTo>
                <a:lnTo>
                  <a:pt x="1458" y="2019"/>
                </a:lnTo>
                <a:lnTo>
                  <a:pt x="1469" y="2022"/>
                </a:lnTo>
                <a:lnTo>
                  <a:pt x="1472" y="2026"/>
                </a:lnTo>
                <a:lnTo>
                  <a:pt x="1476" y="2033"/>
                </a:lnTo>
                <a:lnTo>
                  <a:pt x="1479" y="2040"/>
                </a:lnTo>
                <a:lnTo>
                  <a:pt x="1493" y="2033"/>
                </a:lnTo>
                <a:lnTo>
                  <a:pt x="1510" y="2022"/>
                </a:lnTo>
                <a:lnTo>
                  <a:pt x="1517" y="2022"/>
                </a:lnTo>
                <a:lnTo>
                  <a:pt x="1528" y="2022"/>
                </a:lnTo>
                <a:lnTo>
                  <a:pt x="1542" y="2022"/>
                </a:lnTo>
                <a:lnTo>
                  <a:pt x="1549" y="2019"/>
                </a:lnTo>
                <a:lnTo>
                  <a:pt x="1545" y="2008"/>
                </a:lnTo>
                <a:lnTo>
                  <a:pt x="1552" y="1994"/>
                </a:lnTo>
                <a:lnTo>
                  <a:pt x="1556" y="1980"/>
                </a:lnTo>
                <a:lnTo>
                  <a:pt x="1559" y="1977"/>
                </a:lnTo>
                <a:lnTo>
                  <a:pt x="1566" y="1970"/>
                </a:lnTo>
                <a:lnTo>
                  <a:pt x="1570" y="1966"/>
                </a:lnTo>
                <a:lnTo>
                  <a:pt x="1563" y="1960"/>
                </a:lnTo>
                <a:lnTo>
                  <a:pt x="1563" y="1942"/>
                </a:lnTo>
                <a:lnTo>
                  <a:pt x="1563" y="1935"/>
                </a:lnTo>
                <a:lnTo>
                  <a:pt x="1570" y="1925"/>
                </a:lnTo>
                <a:lnTo>
                  <a:pt x="1570" y="1921"/>
                </a:lnTo>
                <a:lnTo>
                  <a:pt x="1563" y="1914"/>
                </a:lnTo>
                <a:lnTo>
                  <a:pt x="1559" y="1897"/>
                </a:lnTo>
                <a:lnTo>
                  <a:pt x="1559" y="1872"/>
                </a:lnTo>
                <a:lnTo>
                  <a:pt x="1556" y="1848"/>
                </a:lnTo>
                <a:lnTo>
                  <a:pt x="1559" y="1838"/>
                </a:lnTo>
                <a:lnTo>
                  <a:pt x="1566" y="1827"/>
                </a:lnTo>
                <a:lnTo>
                  <a:pt x="1573" y="1813"/>
                </a:lnTo>
                <a:lnTo>
                  <a:pt x="1573" y="1792"/>
                </a:lnTo>
                <a:lnTo>
                  <a:pt x="1587" y="1768"/>
                </a:lnTo>
                <a:lnTo>
                  <a:pt x="1601" y="1743"/>
                </a:lnTo>
                <a:lnTo>
                  <a:pt x="1629" y="1677"/>
                </a:lnTo>
                <a:lnTo>
                  <a:pt x="1639" y="1656"/>
                </a:lnTo>
                <a:lnTo>
                  <a:pt x="1650" y="1639"/>
                </a:lnTo>
                <a:lnTo>
                  <a:pt x="1664" y="1618"/>
                </a:lnTo>
                <a:lnTo>
                  <a:pt x="1671" y="1594"/>
                </a:lnTo>
                <a:lnTo>
                  <a:pt x="1678" y="1583"/>
                </a:lnTo>
                <a:lnTo>
                  <a:pt x="1688" y="1569"/>
                </a:lnTo>
                <a:lnTo>
                  <a:pt x="1702" y="1552"/>
                </a:lnTo>
                <a:lnTo>
                  <a:pt x="1730" y="1510"/>
                </a:lnTo>
                <a:lnTo>
                  <a:pt x="1741" y="1496"/>
                </a:lnTo>
                <a:lnTo>
                  <a:pt x="1755" y="1478"/>
                </a:lnTo>
                <a:lnTo>
                  <a:pt x="1782" y="1430"/>
                </a:lnTo>
                <a:lnTo>
                  <a:pt x="1814" y="1391"/>
                </a:lnTo>
                <a:lnTo>
                  <a:pt x="1835" y="1377"/>
                </a:lnTo>
                <a:lnTo>
                  <a:pt x="1842" y="1363"/>
                </a:lnTo>
                <a:lnTo>
                  <a:pt x="1845" y="1353"/>
                </a:lnTo>
                <a:lnTo>
                  <a:pt x="1842" y="1356"/>
                </a:lnTo>
                <a:lnTo>
                  <a:pt x="1838" y="1363"/>
                </a:lnTo>
                <a:lnTo>
                  <a:pt x="1835" y="1370"/>
                </a:lnTo>
                <a:lnTo>
                  <a:pt x="1824" y="1374"/>
                </a:lnTo>
                <a:lnTo>
                  <a:pt x="1810" y="1377"/>
                </a:lnTo>
                <a:lnTo>
                  <a:pt x="1803" y="1381"/>
                </a:lnTo>
                <a:lnTo>
                  <a:pt x="1800" y="1384"/>
                </a:lnTo>
                <a:lnTo>
                  <a:pt x="1786" y="1398"/>
                </a:lnTo>
                <a:lnTo>
                  <a:pt x="1782" y="1398"/>
                </a:lnTo>
                <a:lnTo>
                  <a:pt x="1786" y="1395"/>
                </a:lnTo>
                <a:lnTo>
                  <a:pt x="1793" y="1388"/>
                </a:lnTo>
                <a:lnTo>
                  <a:pt x="1807" y="1370"/>
                </a:lnTo>
                <a:lnTo>
                  <a:pt x="1821" y="1356"/>
                </a:lnTo>
                <a:lnTo>
                  <a:pt x="1845" y="1332"/>
                </a:lnTo>
                <a:lnTo>
                  <a:pt x="1824" y="1349"/>
                </a:lnTo>
                <a:lnTo>
                  <a:pt x="1807" y="1363"/>
                </a:lnTo>
                <a:lnTo>
                  <a:pt x="1779" y="1391"/>
                </a:lnTo>
                <a:lnTo>
                  <a:pt x="1761" y="1409"/>
                </a:lnTo>
                <a:lnTo>
                  <a:pt x="1758" y="1412"/>
                </a:lnTo>
                <a:lnTo>
                  <a:pt x="1758" y="1409"/>
                </a:lnTo>
                <a:lnTo>
                  <a:pt x="1758" y="1398"/>
                </a:lnTo>
                <a:lnTo>
                  <a:pt x="1765" y="1391"/>
                </a:lnTo>
                <a:lnTo>
                  <a:pt x="1772" y="1384"/>
                </a:lnTo>
                <a:lnTo>
                  <a:pt x="1782" y="1374"/>
                </a:lnTo>
                <a:lnTo>
                  <a:pt x="1786" y="1363"/>
                </a:lnTo>
                <a:lnTo>
                  <a:pt x="1789" y="1353"/>
                </a:lnTo>
                <a:lnTo>
                  <a:pt x="1800" y="1339"/>
                </a:lnTo>
                <a:lnTo>
                  <a:pt x="1817" y="1318"/>
                </a:lnTo>
                <a:lnTo>
                  <a:pt x="1877" y="1266"/>
                </a:lnTo>
                <a:lnTo>
                  <a:pt x="1897" y="1252"/>
                </a:lnTo>
                <a:lnTo>
                  <a:pt x="1943" y="1221"/>
                </a:lnTo>
                <a:lnTo>
                  <a:pt x="1960" y="1210"/>
                </a:lnTo>
                <a:lnTo>
                  <a:pt x="1974" y="1200"/>
                </a:lnTo>
                <a:lnTo>
                  <a:pt x="1992" y="1189"/>
                </a:lnTo>
                <a:lnTo>
                  <a:pt x="2013" y="1179"/>
                </a:lnTo>
                <a:lnTo>
                  <a:pt x="2016" y="1179"/>
                </a:lnTo>
                <a:lnTo>
                  <a:pt x="2020" y="1179"/>
                </a:lnTo>
                <a:lnTo>
                  <a:pt x="2030" y="1175"/>
                </a:lnTo>
                <a:lnTo>
                  <a:pt x="2040" y="1168"/>
                </a:lnTo>
                <a:lnTo>
                  <a:pt x="2054" y="1158"/>
                </a:lnTo>
                <a:lnTo>
                  <a:pt x="2068" y="1151"/>
                </a:lnTo>
                <a:lnTo>
                  <a:pt x="2117" y="1123"/>
                </a:lnTo>
                <a:lnTo>
                  <a:pt x="2121" y="1119"/>
                </a:lnTo>
                <a:lnTo>
                  <a:pt x="2124" y="1123"/>
                </a:lnTo>
                <a:lnTo>
                  <a:pt x="2142" y="1116"/>
                </a:lnTo>
                <a:lnTo>
                  <a:pt x="2159" y="1102"/>
                </a:lnTo>
                <a:lnTo>
                  <a:pt x="2180" y="1092"/>
                </a:lnTo>
                <a:lnTo>
                  <a:pt x="2201" y="1081"/>
                </a:lnTo>
                <a:lnTo>
                  <a:pt x="2215" y="1071"/>
                </a:lnTo>
                <a:lnTo>
                  <a:pt x="2257" y="1036"/>
                </a:lnTo>
                <a:lnTo>
                  <a:pt x="2312" y="1001"/>
                </a:lnTo>
                <a:lnTo>
                  <a:pt x="2319" y="1001"/>
                </a:lnTo>
                <a:lnTo>
                  <a:pt x="2319" y="1008"/>
                </a:lnTo>
                <a:lnTo>
                  <a:pt x="2319" y="1011"/>
                </a:lnTo>
                <a:lnTo>
                  <a:pt x="2312" y="1015"/>
                </a:lnTo>
                <a:lnTo>
                  <a:pt x="2302" y="1022"/>
                </a:lnTo>
                <a:lnTo>
                  <a:pt x="2288" y="1032"/>
                </a:lnTo>
                <a:lnTo>
                  <a:pt x="2264" y="1050"/>
                </a:lnTo>
                <a:lnTo>
                  <a:pt x="2243" y="1064"/>
                </a:lnTo>
                <a:lnTo>
                  <a:pt x="2218" y="1078"/>
                </a:lnTo>
                <a:lnTo>
                  <a:pt x="2190" y="1095"/>
                </a:lnTo>
                <a:lnTo>
                  <a:pt x="2156" y="1116"/>
                </a:lnTo>
                <a:lnTo>
                  <a:pt x="2135" y="1130"/>
                </a:lnTo>
                <a:lnTo>
                  <a:pt x="2128" y="1137"/>
                </a:lnTo>
                <a:lnTo>
                  <a:pt x="2117" y="1140"/>
                </a:lnTo>
                <a:lnTo>
                  <a:pt x="2114" y="1144"/>
                </a:lnTo>
                <a:lnTo>
                  <a:pt x="2114" y="1147"/>
                </a:lnTo>
                <a:lnTo>
                  <a:pt x="2114" y="1154"/>
                </a:lnTo>
                <a:lnTo>
                  <a:pt x="2100" y="1161"/>
                </a:lnTo>
                <a:lnTo>
                  <a:pt x="2089" y="1165"/>
                </a:lnTo>
                <a:lnTo>
                  <a:pt x="2082" y="1172"/>
                </a:lnTo>
                <a:lnTo>
                  <a:pt x="2072" y="1175"/>
                </a:lnTo>
                <a:lnTo>
                  <a:pt x="2065" y="1179"/>
                </a:lnTo>
                <a:lnTo>
                  <a:pt x="2058" y="1186"/>
                </a:lnTo>
                <a:lnTo>
                  <a:pt x="2051" y="1189"/>
                </a:lnTo>
                <a:lnTo>
                  <a:pt x="2044" y="1193"/>
                </a:lnTo>
                <a:lnTo>
                  <a:pt x="2030" y="1203"/>
                </a:lnTo>
                <a:lnTo>
                  <a:pt x="2023" y="1207"/>
                </a:lnTo>
                <a:lnTo>
                  <a:pt x="2013" y="1214"/>
                </a:lnTo>
                <a:lnTo>
                  <a:pt x="2002" y="1221"/>
                </a:lnTo>
                <a:lnTo>
                  <a:pt x="1992" y="1227"/>
                </a:lnTo>
                <a:lnTo>
                  <a:pt x="1950" y="1252"/>
                </a:lnTo>
                <a:lnTo>
                  <a:pt x="1932" y="1262"/>
                </a:lnTo>
                <a:lnTo>
                  <a:pt x="1929" y="1269"/>
                </a:lnTo>
                <a:lnTo>
                  <a:pt x="1922" y="1276"/>
                </a:lnTo>
                <a:lnTo>
                  <a:pt x="1915" y="1287"/>
                </a:lnTo>
                <a:lnTo>
                  <a:pt x="1894" y="1297"/>
                </a:lnTo>
                <a:lnTo>
                  <a:pt x="1870" y="1315"/>
                </a:lnTo>
                <a:lnTo>
                  <a:pt x="1856" y="1329"/>
                </a:lnTo>
                <a:lnTo>
                  <a:pt x="1866" y="1318"/>
                </a:lnTo>
                <a:lnTo>
                  <a:pt x="1884" y="1308"/>
                </a:lnTo>
                <a:lnTo>
                  <a:pt x="1911" y="1290"/>
                </a:lnTo>
                <a:lnTo>
                  <a:pt x="1936" y="1273"/>
                </a:lnTo>
                <a:lnTo>
                  <a:pt x="1943" y="1269"/>
                </a:lnTo>
                <a:lnTo>
                  <a:pt x="1950" y="1269"/>
                </a:lnTo>
                <a:lnTo>
                  <a:pt x="1981" y="1248"/>
                </a:lnTo>
                <a:lnTo>
                  <a:pt x="1992" y="1248"/>
                </a:lnTo>
                <a:lnTo>
                  <a:pt x="1999" y="1245"/>
                </a:lnTo>
                <a:lnTo>
                  <a:pt x="2002" y="1241"/>
                </a:lnTo>
                <a:lnTo>
                  <a:pt x="2027" y="1227"/>
                </a:lnTo>
                <a:lnTo>
                  <a:pt x="2033" y="1224"/>
                </a:lnTo>
                <a:lnTo>
                  <a:pt x="2044" y="1217"/>
                </a:lnTo>
                <a:lnTo>
                  <a:pt x="2058" y="1207"/>
                </a:lnTo>
                <a:lnTo>
                  <a:pt x="2068" y="1196"/>
                </a:lnTo>
                <a:lnTo>
                  <a:pt x="2082" y="1189"/>
                </a:lnTo>
                <a:lnTo>
                  <a:pt x="2093" y="1179"/>
                </a:lnTo>
                <a:lnTo>
                  <a:pt x="2107" y="1172"/>
                </a:lnTo>
                <a:lnTo>
                  <a:pt x="2121" y="1165"/>
                </a:lnTo>
                <a:lnTo>
                  <a:pt x="2131" y="1158"/>
                </a:lnTo>
                <a:lnTo>
                  <a:pt x="2135" y="1158"/>
                </a:lnTo>
                <a:lnTo>
                  <a:pt x="2135" y="1161"/>
                </a:lnTo>
                <a:lnTo>
                  <a:pt x="2124" y="1168"/>
                </a:lnTo>
                <a:lnTo>
                  <a:pt x="2100" y="1186"/>
                </a:lnTo>
                <a:lnTo>
                  <a:pt x="2093" y="1193"/>
                </a:lnTo>
                <a:lnTo>
                  <a:pt x="2082" y="1196"/>
                </a:lnTo>
                <a:lnTo>
                  <a:pt x="2075" y="1200"/>
                </a:lnTo>
                <a:lnTo>
                  <a:pt x="2075" y="1203"/>
                </a:lnTo>
                <a:lnTo>
                  <a:pt x="2054" y="1221"/>
                </a:lnTo>
                <a:lnTo>
                  <a:pt x="2044" y="1227"/>
                </a:lnTo>
                <a:lnTo>
                  <a:pt x="2030" y="1234"/>
                </a:lnTo>
                <a:lnTo>
                  <a:pt x="2016" y="1241"/>
                </a:lnTo>
                <a:lnTo>
                  <a:pt x="2006" y="1248"/>
                </a:lnTo>
                <a:lnTo>
                  <a:pt x="1988" y="1259"/>
                </a:lnTo>
                <a:lnTo>
                  <a:pt x="1974" y="1266"/>
                </a:lnTo>
                <a:lnTo>
                  <a:pt x="1957" y="1276"/>
                </a:lnTo>
                <a:lnTo>
                  <a:pt x="1950" y="1280"/>
                </a:lnTo>
                <a:lnTo>
                  <a:pt x="1950" y="1287"/>
                </a:lnTo>
                <a:lnTo>
                  <a:pt x="1957" y="1287"/>
                </a:lnTo>
                <a:lnTo>
                  <a:pt x="1964" y="1276"/>
                </a:lnTo>
                <a:lnTo>
                  <a:pt x="1974" y="1273"/>
                </a:lnTo>
                <a:lnTo>
                  <a:pt x="1988" y="1266"/>
                </a:lnTo>
                <a:lnTo>
                  <a:pt x="2009" y="1252"/>
                </a:lnTo>
                <a:lnTo>
                  <a:pt x="2033" y="1238"/>
                </a:lnTo>
                <a:lnTo>
                  <a:pt x="2089" y="1207"/>
                </a:lnTo>
                <a:lnTo>
                  <a:pt x="2190" y="1140"/>
                </a:lnTo>
                <a:lnTo>
                  <a:pt x="2243" y="1112"/>
                </a:lnTo>
                <a:lnTo>
                  <a:pt x="2267" y="1099"/>
                </a:lnTo>
                <a:lnTo>
                  <a:pt x="2281" y="1085"/>
                </a:lnTo>
                <a:lnTo>
                  <a:pt x="2295" y="1074"/>
                </a:lnTo>
                <a:lnTo>
                  <a:pt x="2326" y="1053"/>
                </a:lnTo>
                <a:lnTo>
                  <a:pt x="2368" y="1018"/>
                </a:lnTo>
                <a:lnTo>
                  <a:pt x="2452" y="966"/>
                </a:lnTo>
                <a:lnTo>
                  <a:pt x="2525" y="928"/>
                </a:lnTo>
                <a:lnTo>
                  <a:pt x="2546" y="914"/>
                </a:lnTo>
                <a:lnTo>
                  <a:pt x="2571" y="900"/>
                </a:lnTo>
                <a:lnTo>
                  <a:pt x="2602" y="875"/>
                </a:lnTo>
                <a:lnTo>
                  <a:pt x="2633" y="858"/>
                </a:lnTo>
                <a:lnTo>
                  <a:pt x="2679" y="837"/>
                </a:lnTo>
                <a:lnTo>
                  <a:pt x="2696" y="827"/>
                </a:lnTo>
                <a:lnTo>
                  <a:pt x="2710" y="816"/>
                </a:lnTo>
                <a:lnTo>
                  <a:pt x="2717" y="816"/>
                </a:lnTo>
                <a:lnTo>
                  <a:pt x="2727" y="820"/>
                </a:lnTo>
                <a:lnTo>
                  <a:pt x="2748" y="830"/>
                </a:lnTo>
                <a:lnTo>
                  <a:pt x="2752" y="830"/>
                </a:lnTo>
                <a:lnTo>
                  <a:pt x="2755" y="827"/>
                </a:lnTo>
                <a:lnTo>
                  <a:pt x="2759" y="820"/>
                </a:lnTo>
                <a:lnTo>
                  <a:pt x="2766" y="813"/>
                </a:lnTo>
                <a:lnTo>
                  <a:pt x="2776" y="809"/>
                </a:lnTo>
                <a:lnTo>
                  <a:pt x="2783" y="802"/>
                </a:lnTo>
                <a:lnTo>
                  <a:pt x="2783" y="788"/>
                </a:lnTo>
                <a:lnTo>
                  <a:pt x="2783" y="774"/>
                </a:lnTo>
                <a:lnTo>
                  <a:pt x="2790" y="757"/>
                </a:lnTo>
                <a:lnTo>
                  <a:pt x="2801" y="729"/>
                </a:lnTo>
                <a:lnTo>
                  <a:pt x="2818" y="687"/>
                </a:lnTo>
                <a:lnTo>
                  <a:pt x="2836" y="666"/>
                </a:lnTo>
                <a:lnTo>
                  <a:pt x="2846" y="656"/>
                </a:lnTo>
                <a:lnTo>
                  <a:pt x="2846" y="377"/>
                </a:lnTo>
                <a:lnTo>
                  <a:pt x="2846" y="356"/>
                </a:lnTo>
                <a:lnTo>
                  <a:pt x="2843" y="356"/>
                </a:lnTo>
                <a:lnTo>
                  <a:pt x="2839" y="356"/>
                </a:lnTo>
                <a:lnTo>
                  <a:pt x="2539" y="335"/>
                </a:lnTo>
                <a:lnTo>
                  <a:pt x="2546" y="339"/>
                </a:lnTo>
                <a:lnTo>
                  <a:pt x="2557" y="339"/>
                </a:lnTo>
                <a:lnTo>
                  <a:pt x="2577" y="332"/>
                </a:lnTo>
                <a:lnTo>
                  <a:pt x="2598" y="328"/>
                </a:lnTo>
                <a:lnTo>
                  <a:pt x="2616" y="325"/>
                </a:lnTo>
                <a:lnTo>
                  <a:pt x="2619" y="325"/>
                </a:lnTo>
                <a:lnTo>
                  <a:pt x="2619" y="321"/>
                </a:lnTo>
                <a:lnTo>
                  <a:pt x="2612" y="318"/>
                </a:lnTo>
                <a:lnTo>
                  <a:pt x="2616" y="314"/>
                </a:lnTo>
                <a:lnTo>
                  <a:pt x="2633" y="311"/>
                </a:lnTo>
                <a:lnTo>
                  <a:pt x="2651" y="314"/>
                </a:lnTo>
                <a:lnTo>
                  <a:pt x="2665" y="311"/>
                </a:lnTo>
                <a:lnTo>
                  <a:pt x="2633" y="307"/>
                </a:lnTo>
                <a:lnTo>
                  <a:pt x="2623" y="304"/>
                </a:lnTo>
                <a:lnTo>
                  <a:pt x="2609" y="300"/>
                </a:lnTo>
                <a:lnTo>
                  <a:pt x="2605" y="297"/>
                </a:lnTo>
                <a:lnTo>
                  <a:pt x="2602" y="293"/>
                </a:lnTo>
                <a:lnTo>
                  <a:pt x="2574" y="293"/>
                </a:lnTo>
                <a:lnTo>
                  <a:pt x="2539" y="293"/>
                </a:lnTo>
                <a:lnTo>
                  <a:pt x="2522" y="293"/>
                </a:lnTo>
                <a:lnTo>
                  <a:pt x="2511" y="293"/>
                </a:lnTo>
                <a:lnTo>
                  <a:pt x="2504" y="293"/>
                </a:lnTo>
                <a:lnTo>
                  <a:pt x="2501" y="293"/>
                </a:lnTo>
                <a:lnTo>
                  <a:pt x="2504" y="297"/>
                </a:lnTo>
                <a:lnTo>
                  <a:pt x="2501" y="297"/>
                </a:lnTo>
                <a:lnTo>
                  <a:pt x="2490" y="300"/>
                </a:lnTo>
                <a:lnTo>
                  <a:pt x="2483" y="300"/>
                </a:lnTo>
                <a:lnTo>
                  <a:pt x="2515" y="325"/>
                </a:lnTo>
                <a:lnTo>
                  <a:pt x="2529" y="332"/>
                </a:lnTo>
                <a:lnTo>
                  <a:pt x="2539" y="335"/>
                </a:lnTo>
                <a:lnTo>
                  <a:pt x="2839" y="356"/>
                </a:lnTo>
                <a:lnTo>
                  <a:pt x="2169" y="262"/>
                </a:lnTo>
                <a:lnTo>
                  <a:pt x="2187" y="262"/>
                </a:lnTo>
                <a:lnTo>
                  <a:pt x="2201" y="262"/>
                </a:lnTo>
                <a:lnTo>
                  <a:pt x="2208" y="258"/>
                </a:lnTo>
                <a:lnTo>
                  <a:pt x="2197" y="255"/>
                </a:lnTo>
                <a:lnTo>
                  <a:pt x="2183" y="255"/>
                </a:lnTo>
                <a:lnTo>
                  <a:pt x="2156" y="258"/>
                </a:lnTo>
                <a:lnTo>
                  <a:pt x="2128" y="258"/>
                </a:lnTo>
                <a:lnTo>
                  <a:pt x="2089" y="258"/>
                </a:lnTo>
                <a:lnTo>
                  <a:pt x="2058" y="258"/>
                </a:lnTo>
                <a:lnTo>
                  <a:pt x="2128" y="262"/>
                </a:lnTo>
                <a:lnTo>
                  <a:pt x="2169" y="262"/>
                </a:lnTo>
                <a:lnTo>
                  <a:pt x="2839" y="356"/>
                </a:lnTo>
                <a:lnTo>
                  <a:pt x="2225" y="262"/>
                </a:lnTo>
                <a:lnTo>
                  <a:pt x="2236" y="262"/>
                </a:lnTo>
                <a:lnTo>
                  <a:pt x="2222" y="255"/>
                </a:lnTo>
                <a:lnTo>
                  <a:pt x="2218" y="255"/>
                </a:lnTo>
                <a:lnTo>
                  <a:pt x="2222" y="262"/>
                </a:lnTo>
                <a:lnTo>
                  <a:pt x="2225" y="262"/>
                </a:lnTo>
                <a:lnTo>
                  <a:pt x="2839" y="356"/>
                </a:lnTo>
                <a:lnTo>
                  <a:pt x="1273" y="244"/>
                </a:lnTo>
                <a:lnTo>
                  <a:pt x="1280" y="255"/>
                </a:lnTo>
                <a:lnTo>
                  <a:pt x="1287" y="258"/>
                </a:lnTo>
                <a:lnTo>
                  <a:pt x="1308" y="258"/>
                </a:lnTo>
                <a:lnTo>
                  <a:pt x="1319" y="258"/>
                </a:lnTo>
                <a:lnTo>
                  <a:pt x="1326" y="262"/>
                </a:lnTo>
                <a:lnTo>
                  <a:pt x="1347" y="276"/>
                </a:lnTo>
                <a:lnTo>
                  <a:pt x="1360" y="276"/>
                </a:lnTo>
                <a:lnTo>
                  <a:pt x="1385" y="269"/>
                </a:lnTo>
                <a:lnTo>
                  <a:pt x="1402" y="269"/>
                </a:lnTo>
                <a:lnTo>
                  <a:pt x="1416" y="272"/>
                </a:lnTo>
                <a:lnTo>
                  <a:pt x="1434" y="276"/>
                </a:lnTo>
                <a:lnTo>
                  <a:pt x="1451" y="276"/>
                </a:lnTo>
                <a:lnTo>
                  <a:pt x="1486" y="276"/>
                </a:lnTo>
                <a:lnTo>
                  <a:pt x="1545" y="272"/>
                </a:lnTo>
                <a:lnTo>
                  <a:pt x="1622" y="265"/>
                </a:lnTo>
                <a:lnTo>
                  <a:pt x="1657" y="262"/>
                </a:lnTo>
                <a:lnTo>
                  <a:pt x="1685" y="258"/>
                </a:lnTo>
                <a:lnTo>
                  <a:pt x="1734" y="262"/>
                </a:lnTo>
                <a:lnTo>
                  <a:pt x="1786" y="262"/>
                </a:lnTo>
                <a:lnTo>
                  <a:pt x="1835" y="262"/>
                </a:lnTo>
                <a:lnTo>
                  <a:pt x="1849" y="265"/>
                </a:lnTo>
                <a:lnTo>
                  <a:pt x="1852" y="265"/>
                </a:lnTo>
                <a:lnTo>
                  <a:pt x="1849" y="262"/>
                </a:lnTo>
                <a:lnTo>
                  <a:pt x="1838" y="258"/>
                </a:lnTo>
                <a:lnTo>
                  <a:pt x="1842" y="258"/>
                </a:lnTo>
                <a:lnTo>
                  <a:pt x="1877" y="258"/>
                </a:lnTo>
                <a:lnTo>
                  <a:pt x="1856" y="255"/>
                </a:lnTo>
                <a:lnTo>
                  <a:pt x="1845" y="251"/>
                </a:lnTo>
                <a:lnTo>
                  <a:pt x="1828" y="251"/>
                </a:lnTo>
                <a:lnTo>
                  <a:pt x="1824" y="251"/>
                </a:lnTo>
                <a:lnTo>
                  <a:pt x="1828" y="248"/>
                </a:lnTo>
                <a:lnTo>
                  <a:pt x="1852" y="244"/>
                </a:lnTo>
                <a:lnTo>
                  <a:pt x="1821" y="241"/>
                </a:lnTo>
                <a:lnTo>
                  <a:pt x="1800" y="241"/>
                </a:lnTo>
                <a:lnTo>
                  <a:pt x="1775" y="241"/>
                </a:lnTo>
                <a:lnTo>
                  <a:pt x="1737" y="241"/>
                </a:lnTo>
                <a:lnTo>
                  <a:pt x="1709" y="241"/>
                </a:lnTo>
                <a:lnTo>
                  <a:pt x="1674" y="248"/>
                </a:lnTo>
                <a:lnTo>
                  <a:pt x="1653" y="255"/>
                </a:lnTo>
                <a:lnTo>
                  <a:pt x="1619" y="258"/>
                </a:lnTo>
                <a:lnTo>
                  <a:pt x="1580" y="258"/>
                </a:lnTo>
                <a:lnTo>
                  <a:pt x="1535" y="258"/>
                </a:lnTo>
                <a:lnTo>
                  <a:pt x="1514" y="262"/>
                </a:lnTo>
                <a:lnTo>
                  <a:pt x="1496" y="265"/>
                </a:lnTo>
                <a:lnTo>
                  <a:pt x="1472" y="262"/>
                </a:lnTo>
                <a:lnTo>
                  <a:pt x="1458" y="262"/>
                </a:lnTo>
                <a:lnTo>
                  <a:pt x="1444" y="258"/>
                </a:lnTo>
                <a:lnTo>
                  <a:pt x="1420" y="251"/>
                </a:lnTo>
                <a:lnTo>
                  <a:pt x="1406" y="248"/>
                </a:lnTo>
                <a:lnTo>
                  <a:pt x="1378" y="251"/>
                </a:lnTo>
                <a:lnTo>
                  <a:pt x="1357" y="248"/>
                </a:lnTo>
                <a:lnTo>
                  <a:pt x="1340" y="244"/>
                </a:lnTo>
                <a:lnTo>
                  <a:pt x="1305" y="231"/>
                </a:lnTo>
                <a:lnTo>
                  <a:pt x="1294" y="227"/>
                </a:lnTo>
                <a:lnTo>
                  <a:pt x="1287" y="224"/>
                </a:lnTo>
                <a:lnTo>
                  <a:pt x="1277" y="217"/>
                </a:lnTo>
                <a:lnTo>
                  <a:pt x="1277" y="220"/>
                </a:lnTo>
                <a:lnTo>
                  <a:pt x="1280" y="227"/>
                </a:lnTo>
                <a:lnTo>
                  <a:pt x="1284" y="231"/>
                </a:lnTo>
                <a:lnTo>
                  <a:pt x="1287" y="231"/>
                </a:lnTo>
                <a:lnTo>
                  <a:pt x="1284" y="234"/>
                </a:lnTo>
                <a:lnTo>
                  <a:pt x="1280" y="238"/>
                </a:lnTo>
                <a:lnTo>
                  <a:pt x="1277" y="238"/>
                </a:lnTo>
                <a:lnTo>
                  <a:pt x="1270" y="231"/>
                </a:lnTo>
                <a:lnTo>
                  <a:pt x="1266" y="231"/>
                </a:lnTo>
                <a:lnTo>
                  <a:pt x="1263" y="231"/>
                </a:lnTo>
                <a:lnTo>
                  <a:pt x="1266" y="238"/>
                </a:lnTo>
                <a:lnTo>
                  <a:pt x="1273" y="244"/>
                </a:lnTo>
                <a:lnTo>
                  <a:pt x="2839" y="356"/>
                </a:lnTo>
                <a:lnTo>
                  <a:pt x="883" y="98"/>
                </a:lnTo>
                <a:lnTo>
                  <a:pt x="869" y="91"/>
                </a:lnTo>
                <a:lnTo>
                  <a:pt x="855" y="84"/>
                </a:lnTo>
                <a:lnTo>
                  <a:pt x="830" y="81"/>
                </a:lnTo>
                <a:lnTo>
                  <a:pt x="816" y="77"/>
                </a:lnTo>
                <a:lnTo>
                  <a:pt x="810" y="74"/>
                </a:lnTo>
                <a:lnTo>
                  <a:pt x="806" y="70"/>
                </a:lnTo>
                <a:lnTo>
                  <a:pt x="806" y="63"/>
                </a:lnTo>
                <a:lnTo>
                  <a:pt x="810" y="60"/>
                </a:lnTo>
                <a:lnTo>
                  <a:pt x="823" y="63"/>
                </a:lnTo>
                <a:lnTo>
                  <a:pt x="841" y="63"/>
                </a:lnTo>
                <a:lnTo>
                  <a:pt x="844" y="67"/>
                </a:lnTo>
                <a:lnTo>
                  <a:pt x="848" y="67"/>
                </a:lnTo>
                <a:lnTo>
                  <a:pt x="841" y="63"/>
                </a:lnTo>
                <a:lnTo>
                  <a:pt x="830" y="56"/>
                </a:lnTo>
                <a:lnTo>
                  <a:pt x="813" y="49"/>
                </a:lnTo>
                <a:lnTo>
                  <a:pt x="799" y="46"/>
                </a:lnTo>
                <a:lnTo>
                  <a:pt x="778" y="39"/>
                </a:lnTo>
                <a:lnTo>
                  <a:pt x="761" y="35"/>
                </a:lnTo>
                <a:lnTo>
                  <a:pt x="754" y="28"/>
                </a:lnTo>
                <a:lnTo>
                  <a:pt x="743" y="18"/>
                </a:lnTo>
                <a:lnTo>
                  <a:pt x="729" y="11"/>
                </a:lnTo>
                <a:lnTo>
                  <a:pt x="691" y="0"/>
                </a:lnTo>
                <a:lnTo>
                  <a:pt x="534" y="0"/>
                </a:lnTo>
                <a:lnTo>
                  <a:pt x="555" y="7"/>
                </a:lnTo>
                <a:lnTo>
                  <a:pt x="572" y="14"/>
                </a:lnTo>
                <a:lnTo>
                  <a:pt x="583" y="14"/>
                </a:lnTo>
                <a:lnTo>
                  <a:pt x="600" y="18"/>
                </a:lnTo>
                <a:lnTo>
                  <a:pt x="625" y="25"/>
                </a:lnTo>
                <a:lnTo>
                  <a:pt x="646" y="35"/>
                </a:lnTo>
                <a:lnTo>
                  <a:pt x="674" y="53"/>
                </a:lnTo>
                <a:lnTo>
                  <a:pt x="684" y="60"/>
                </a:lnTo>
                <a:lnTo>
                  <a:pt x="691" y="63"/>
                </a:lnTo>
                <a:lnTo>
                  <a:pt x="736" y="74"/>
                </a:lnTo>
                <a:lnTo>
                  <a:pt x="775" y="84"/>
                </a:lnTo>
                <a:lnTo>
                  <a:pt x="789" y="95"/>
                </a:lnTo>
                <a:lnTo>
                  <a:pt x="803" y="105"/>
                </a:lnTo>
                <a:lnTo>
                  <a:pt x="813" y="109"/>
                </a:lnTo>
                <a:lnTo>
                  <a:pt x="796" y="91"/>
                </a:lnTo>
                <a:lnTo>
                  <a:pt x="806" y="91"/>
                </a:lnTo>
                <a:lnTo>
                  <a:pt x="813" y="98"/>
                </a:lnTo>
                <a:lnTo>
                  <a:pt x="823" y="105"/>
                </a:lnTo>
                <a:lnTo>
                  <a:pt x="834" y="105"/>
                </a:lnTo>
                <a:lnTo>
                  <a:pt x="823" y="102"/>
                </a:lnTo>
                <a:lnTo>
                  <a:pt x="816" y="91"/>
                </a:lnTo>
                <a:lnTo>
                  <a:pt x="823" y="88"/>
                </a:lnTo>
                <a:lnTo>
                  <a:pt x="841" y="88"/>
                </a:lnTo>
                <a:lnTo>
                  <a:pt x="844" y="88"/>
                </a:lnTo>
                <a:lnTo>
                  <a:pt x="869" y="95"/>
                </a:lnTo>
                <a:lnTo>
                  <a:pt x="883" y="102"/>
                </a:lnTo>
                <a:lnTo>
                  <a:pt x="890" y="109"/>
                </a:lnTo>
                <a:lnTo>
                  <a:pt x="897" y="112"/>
                </a:lnTo>
                <a:lnTo>
                  <a:pt x="914" y="116"/>
                </a:lnTo>
                <a:lnTo>
                  <a:pt x="956" y="122"/>
                </a:lnTo>
                <a:lnTo>
                  <a:pt x="918" y="112"/>
                </a:lnTo>
                <a:lnTo>
                  <a:pt x="897" y="105"/>
                </a:lnTo>
                <a:lnTo>
                  <a:pt x="883" y="98"/>
                </a:lnTo>
                <a:lnTo>
                  <a:pt x="2839" y="356"/>
                </a:lnTo>
                <a:lnTo>
                  <a:pt x="1329" y="795"/>
                </a:lnTo>
                <a:lnTo>
                  <a:pt x="1319" y="799"/>
                </a:lnTo>
                <a:lnTo>
                  <a:pt x="1308" y="802"/>
                </a:lnTo>
                <a:lnTo>
                  <a:pt x="1301" y="820"/>
                </a:lnTo>
                <a:lnTo>
                  <a:pt x="1301" y="830"/>
                </a:lnTo>
                <a:lnTo>
                  <a:pt x="1305" y="834"/>
                </a:lnTo>
                <a:lnTo>
                  <a:pt x="1308" y="837"/>
                </a:lnTo>
                <a:lnTo>
                  <a:pt x="1315" y="837"/>
                </a:lnTo>
                <a:lnTo>
                  <a:pt x="1319" y="841"/>
                </a:lnTo>
                <a:lnTo>
                  <a:pt x="1322" y="841"/>
                </a:lnTo>
                <a:lnTo>
                  <a:pt x="1333" y="834"/>
                </a:lnTo>
                <a:lnTo>
                  <a:pt x="1340" y="827"/>
                </a:lnTo>
                <a:lnTo>
                  <a:pt x="1343" y="820"/>
                </a:lnTo>
                <a:lnTo>
                  <a:pt x="1343" y="813"/>
                </a:lnTo>
                <a:lnTo>
                  <a:pt x="1343" y="799"/>
                </a:lnTo>
                <a:lnTo>
                  <a:pt x="1340" y="792"/>
                </a:lnTo>
                <a:lnTo>
                  <a:pt x="1333" y="792"/>
                </a:lnTo>
                <a:lnTo>
                  <a:pt x="1329" y="795"/>
                </a:lnTo>
                <a:lnTo>
                  <a:pt x="2839" y="356"/>
                </a:lnTo>
                <a:lnTo>
                  <a:pt x="1214" y="956"/>
                </a:lnTo>
                <a:lnTo>
                  <a:pt x="1231" y="949"/>
                </a:lnTo>
                <a:lnTo>
                  <a:pt x="1231" y="938"/>
                </a:lnTo>
                <a:lnTo>
                  <a:pt x="1238" y="928"/>
                </a:lnTo>
                <a:lnTo>
                  <a:pt x="1249" y="921"/>
                </a:lnTo>
                <a:lnTo>
                  <a:pt x="1252" y="914"/>
                </a:lnTo>
                <a:lnTo>
                  <a:pt x="1256" y="903"/>
                </a:lnTo>
                <a:lnTo>
                  <a:pt x="1252" y="896"/>
                </a:lnTo>
                <a:lnTo>
                  <a:pt x="1245" y="900"/>
                </a:lnTo>
                <a:lnTo>
                  <a:pt x="1231" y="907"/>
                </a:lnTo>
                <a:lnTo>
                  <a:pt x="1221" y="921"/>
                </a:lnTo>
                <a:lnTo>
                  <a:pt x="1218" y="931"/>
                </a:lnTo>
                <a:lnTo>
                  <a:pt x="1211" y="935"/>
                </a:lnTo>
                <a:lnTo>
                  <a:pt x="1207" y="945"/>
                </a:lnTo>
                <a:lnTo>
                  <a:pt x="1207" y="952"/>
                </a:lnTo>
                <a:lnTo>
                  <a:pt x="1211" y="956"/>
                </a:lnTo>
                <a:lnTo>
                  <a:pt x="1214" y="956"/>
                </a:lnTo>
                <a:lnTo>
                  <a:pt x="2839" y="356"/>
                </a:lnTo>
                <a:lnTo>
                  <a:pt x="1200" y="966"/>
                </a:lnTo>
                <a:lnTo>
                  <a:pt x="1204" y="959"/>
                </a:lnTo>
                <a:lnTo>
                  <a:pt x="1200" y="959"/>
                </a:lnTo>
                <a:lnTo>
                  <a:pt x="1193" y="963"/>
                </a:lnTo>
                <a:lnTo>
                  <a:pt x="1193" y="966"/>
                </a:lnTo>
                <a:lnTo>
                  <a:pt x="1197" y="970"/>
                </a:lnTo>
                <a:lnTo>
                  <a:pt x="1200" y="966"/>
                </a:lnTo>
                <a:lnTo>
                  <a:pt x="2839" y="356"/>
                </a:lnTo>
                <a:lnTo>
                  <a:pt x="1085" y="942"/>
                </a:lnTo>
                <a:lnTo>
                  <a:pt x="1082" y="935"/>
                </a:lnTo>
                <a:lnTo>
                  <a:pt x="1078" y="928"/>
                </a:lnTo>
                <a:lnTo>
                  <a:pt x="1075" y="928"/>
                </a:lnTo>
                <a:lnTo>
                  <a:pt x="1071" y="931"/>
                </a:lnTo>
                <a:lnTo>
                  <a:pt x="1075" y="938"/>
                </a:lnTo>
                <a:lnTo>
                  <a:pt x="1078" y="945"/>
                </a:lnTo>
                <a:lnTo>
                  <a:pt x="1082" y="945"/>
                </a:lnTo>
                <a:lnTo>
                  <a:pt x="1085" y="942"/>
                </a:lnTo>
                <a:lnTo>
                  <a:pt x="2839" y="356"/>
                </a:lnTo>
                <a:lnTo>
                  <a:pt x="1095" y="1088"/>
                </a:lnTo>
                <a:lnTo>
                  <a:pt x="1102" y="1081"/>
                </a:lnTo>
                <a:lnTo>
                  <a:pt x="1106" y="1074"/>
                </a:lnTo>
                <a:lnTo>
                  <a:pt x="1106" y="1071"/>
                </a:lnTo>
                <a:lnTo>
                  <a:pt x="1102" y="1067"/>
                </a:lnTo>
                <a:lnTo>
                  <a:pt x="1099" y="1074"/>
                </a:lnTo>
                <a:lnTo>
                  <a:pt x="1095" y="1078"/>
                </a:lnTo>
                <a:lnTo>
                  <a:pt x="1092" y="1088"/>
                </a:lnTo>
                <a:lnTo>
                  <a:pt x="1095" y="1088"/>
                </a:lnTo>
                <a:lnTo>
                  <a:pt x="2839" y="356"/>
                </a:lnTo>
                <a:lnTo>
                  <a:pt x="1116" y="1064"/>
                </a:lnTo>
                <a:lnTo>
                  <a:pt x="1120" y="1053"/>
                </a:lnTo>
                <a:lnTo>
                  <a:pt x="1116" y="1057"/>
                </a:lnTo>
                <a:lnTo>
                  <a:pt x="1113" y="1067"/>
                </a:lnTo>
                <a:lnTo>
                  <a:pt x="1116" y="1064"/>
                </a:lnTo>
                <a:lnTo>
                  <a:pt x="2839" y="356"/>
                </a:lnTo>
                <a:lnTo>
                  <a:pt x="1054" y="1123"/>
                </a:lnTo>
                <a:lnTo>
                  <a:pt x="1061" y="1112"/>
                </a:lnTo>
                <a:lnTo>
                  <a:pt x="1057" y="1112"/>
                </a:lnTo>
                <a:lnTo>
                  <a:pt x="1050" y="1119"/>
                </a:lnTo>
                <a:lnTo>
                  <a:pt x="1043" y="1123"/>
                </a:lnTo>
                <a:lnTo>
                  <a:pt x="1036" y="1126"/>
                </a:lnTo>
                <a:lnTo>
                  <a:pt x="1033" y="1133"/>
                </a:lnTo>
                <a:lnTo>
                  <a:pt x="1036" y="1144"/>
                </a:lnTo>
                <a:lnTo>
                  <a:pt x="1036" y="1147"/>
                </a:lnTo>
                <a:lnTo>
                  <a:pt x="1043" y="1144"/>
                </a:lnTo>
                <a:lnTo>
                  <a:pt x="1050" y="1133"/>
                </a:lnTo>
                <a:lnTo>
                  <a:pt x="1054" y="1123"/>
                </a:lnTo>
                <a:lnTo>
                  <a:pt x="2839" y="356"/>
                </a:lnTo>
                <a:lnTo>
                  <a:pt x="991" y="1186"/>
                </a:lnTo>
                <a:lnTo>
                  <a:pt x="980" y="1193"/>
                </a:lnTo>
                <a:lnTo>
                  <a:pt x="980" y="1196"/>
                </a:lnTo>
                <a:lnTo>
                  <a:pt x="991" y="1189"/>
                </a:lnTo>
                <a:lnTo>
                  <a:pt x="994" y="1186"/>
                </a:lnTo>
                <a:lnTo>
                  <a:pt x="991" y="1186"/>
                </a:lnTo>
                <a:lnTo>
                  <a:pt x="2839" y="356"/>
                </a:lnTo>
                <a:lnTo>
                  <a:pt x="959" y="1207"/>
                </a:lnTo>
                <a:lnTo>
                  <a:pt x="956" y="1217"/>
                </a:lnTo>
                <a:lnTo>
                  <a:pt x="956" y="1221"/>
                </a:lnTo>
                <a:lnTo>
                  <a:pt x="959" y="1217"/>
                </a:lnTo>
                <a:lnTo>
                  <a:pt x="966" y="1210"/>
                </a:lnTo>
                <a:lnTo>
                  <a:pt x="970" y="1203"/>
                </a:lnTo>
                <a:lnTo>
                  <a:pt x="970" y="1200"/>
                </a:lnTo>
                <a:lnTo>
                  <a:pt x="966" y="1200"/>
                </a:lnTo>
                <a:lnTo>
                  <a:pt x="959" y="1207"/>
                </a:lnTo>
                <a:lnTo>
                  <a:pt x="2839" y="356"/>
                </a:lnTo>
                <a:lnTo>
                  <a:pt x="911" y="1276"/>
                </a:lnTo>
                <a:lnTo>
                  <a:pt x="904" y="1273"/>
                </a:lnTo>
                <a:lnTo>
                  <a:pt x="897" y="1280"/>
                </a:lnTo>
                <a:lnTo>
                  <a:pt x="893" y="1290"/>
                </a:lnTo>
                <a:lnTo>
                  <a:pt x="897" y="1294"/>
                </a:lnTo>
                <a:lnTo>
                  <a:pt x="900" y="1290"/>
                </a:lnTo>
                <a:lnTo>
                  <a:pt x="911" y="1280"/>
                </a:lnTo>
                <a:lnTo>
                  <a:pt x="914" y="1276"/>
                </a:lnTo>
                <a:lnTo>
                  <a:pt x="911" y="1276"/>
                </a:lnTo>
                <a:lnTo>
                  <a:pt x="2839" y="356"/>
                </a:lnTo>
                <a:lnTo>
                  <a:pt x="876" y="1304"/>
                </a:lnTo>
                <a:lnTo>
                  <a:pt x="872" y="1308"/>
                </a:lnTo>
                <a:lnTo>
                  <a:pt x="869" y="1311"/>
                </a:lnTo>
                <a:lnTo>
                  <a:pt x="869" y="1315"/>
                </a:lnTo>
                <a:lnTo>
                  <a:pt x="872" y="1315"/>
                </a:lnTo>
                <a:lnTo>
                  <a:pt x="879" y="1308"/>
                </a:lnTo>
                <a:lnTo>
                  <a:pt x="879" y="1304"/>
                </a:lnTo>
                <a:lnTo>
                  <a:pt x="876" y="1304"/>
                </a:lnTo>
                <a:lnTo>
                  <a:pt x="2839" y="356"/>
                </a:lnTo>
                <a:lnTo>
                  <a:pt x="785" y="1395"/>
                </a:lnTo>
                <a:lnTo>
                  <a:pt x="785" y="1405"/>
                </a:lnTo>
                <a:lnTo>
                  <a:pt x="789" y="1405"/>
                </a:lnTo>
                <a:lnTo>
                  <a:pt x="789" y="1395"/>
                </a:lnTo>
                <a:lnTo>
                  <a:pt x="785" y="1395"/>
                </a:lnTo>
                <a:lnTo>
                  <a:pt x="2839" y="356"/>
                </a:lnTo>
                <a:lnTo>
                  <a:pt x="653" y="1534"/>
                </a:lnTo>
                <a:lnTo>
                  <a:pt x="642" y="1538"/>
                </a:lnTo>
                <a:lnTo>
                  <a:pt x="639" y="1545"/>
                </a:lnTo>
                <a:lnTo>
                  <a:pt x="635" y="1552"/>
                </a:lnTo>
                <a:lnTo>
                  <a:pt x="635" y="1555"/>
                </a:lnTo>
                <a:lnTo>
                  <a:pt x="639" y="1559"/>
                </a:lnTo>
                <a:lnTo>
                  <a:pt x="646" y="1555"/>
                </a:lnTo>
                <a:lnTo>
                  <a:pt x="653" y="1545"/>
                </a:lnTo>
                <a:lnTo>
                  <a:pt x="660" y="1534"/>
                </a:lnTo>
                <a:lnTo>
                  <a:pt x="653" y="1534"/>
                </a:lnTo>
                <a:lnTo>
                  <a:pt x="2839" y="356"/>
                </a:lnTo>
                <a:lnTo>
                  <a:pt x="621" y="1555"/>
                </a:lnTo>
                <a:lnTo>
                  <a:pt x="614" y="1559"/>
                </a:lnTo>
                <a:lnTo>
                  <a:pt x="604" y="1566"/>
                </a:lnTo>
                <a:lnTo>
                  <a:pt x="593" y="1580"/>
                </a:lnTo>
                <a:lnTo>
                  <a:pt x="600" y="1580"/>
                </a:lnTo>
                <a:lnTo>
                  <a:pt x="611" y="1576"/>
                </a:lnTo>
                <a:lnTo>
                  <a:pt x="621" y="1566"/>
                </a:lnTo>
                <a:lnTo>
                  <a:pt x="625" y="1559"/>
                </a:lnTo>
                <a:lnTo>
                  <a:pt x="625" y="1555"/>
                </a:lnTo>
                <a:lnTo>
                  <a:pt x="621" y="1555"/>
                </a:lnTo>
                <a:lnTo>
                  <a:pt x="2839" y="356"/>
                </a:lnTo>
                <a:lnTo>
                  <a:pt x="642" y="1377"/>
                </a:lnTo>
                <a:lnTo>
                  <a:pt x="646" y="1374"/>
                </a:lnTo>
                <a:lnTo>
                  <a:pt x="642" y="1367"/>
                </a:lnTo>
                <a:lnTo>
                  <a:pt x="639" y="1367"/>
                </a:lnTo>
                <a:lnTo>
                  <a:pt x="635" y="1367"/>
                </a:lnTo>
                <a:lnTo>
                  <a:pt x="632" y="1374"/>
                </a:lnTo>
                <a:lnTo>
                  <a:pt x="635" y="1377"/>
                </a:lnTo>
                <a:lnTo>
                  <a:pt x="639" y="1377"/>
                </a:lnTo>
                <a:lnTo>
                  <a:pt x="642" y="1377"/>
                </a:lnTo>
                <a:lnTo>
                  <a:pt x="2839" y="356"/>
                </a:lnTo>
                <a:lnTo>
                  <a:pt x="520" y="1621"/>
                </a:lnTo>
                <a:lnTo>
                  <a:pt x="513" y="1628"/>
                </a:lnTo>
                <a:lnTo>
                  <a:pt x="503" y="1639"/>
                </a:lnTo>
                <a:lnTo>
                  <a:pt x="503" y="1646"/>
                </a:lnTo>
                <a:lnTo>
                  <a:pt x="506" y="1646"/>
                </a:lnTo>
                <a:lnTo>
                  <a:pt x="513" y="1639"/>
                </a:lnTo>
                <a:lnTo>
                  <a:pt x="520" y="1632"/>
                </a:lnTo>
                <a:lnTo>
                  <a:pt x="527" y="1625"/>
                </a:lnTo>
                <a:lnTo>
                  <a:pt x="531" y="1621"/>
                </a:lnTo>
                <a:lnTo>
                  <a:pt x="527" y="1618"/>
                </a:lnTo>
                <a:lnTo>
                  <a:pt x="520" y="1621"/>
                </a:lnTo>
                <a:lnTo>
                  <a:pt x="2839" y="356"/>
                </a:lnTo>
                <a:lnTo>
                  <a:pt x="412" y="1702"/>
                </a:lnTo>
                <a:lnTo>
                  <a:pt x="398" y="1716"/>
                </a:lnTo>
                <a:lnTo>
                  <a:pt x="391" y="1729"/>
                </a:lnTo>
                <a:lnTo>
                  <a:pt x="388" y="1733"/>
                </a:lnTo>
                <a:lnTo>
                  <a:pt x="391" y="1733"/>
                </a:lnTo>
                <a:lnTo>
                  <a:pt x="408" y="1722"/>
                </a:lnTo>
                <a:lnTo>
                  <a:pt x="419" y="1716"/>
                </a:lnTo>
                <a:lnTo>
                  <a:pt x="422" y="1705"/>
                </a:lnTo>
                <a:lnTo>
                  <a:pt x="419" y="1698"/>
                </a:lnTo>
                <a:lnTo>
                  <a:pt x="412" y="1702"/>
                </a:lnTo>
                <a:lnTo>
                  <a:pt x="2839" y="356"/>
                </a:lnTo>
                <a:lnTo>
                  <a:pt x="381" y="1736"/>
                </a:lnTo>
                <a:lnTo>
                  <a:pt x="381" y="1743"/>
                </a:lnTo>
                <a:lnTo>
                  <a:pt x="384" y="1743"/>
                </a:lnTo>
                <a:lnTo>
                  <a:pt x="384" y="1736"/>
                </a:lnTo>
                <a:lnTo>
                  <a:pt x="381" y="1736"/>
                </a:lnTo>
                <a:lnTo>
                  <a:pt x="2839" y="356"/>
                </a:lnTo>
                <a:lnTo>
                  <a:pt x="374" y="1747"/>
                </a:lnTo>
                <a:lnTo>
                  <a:pt x="370" y="1754"/>
                </a:lnTo>
                <a:lnTo>
                  <a:pt x="374" y="1754"/>
                </a:lnTo>
                <a:lnTo>
                  <a:pt x="377" y="1750"/>
                </a:lnTo>
                <a:lnTo>
                  <a:pt x="374" y="1747"/>
                </a:lnTo>
                <a:lnTo>
                  <a:pt x="2839" y="356"/>
                </a:lnTo>
                <a:lnTo>
                  <a:pt x="339" y="1761"/>
                </a:lnTo>
                <a:lnTo>
                  <a:pt x="332" y="1771"/>
                </a:lnTo>
                <a:lnTo>
                  <a:pt x="325" y="1782"/>
                </a:lnTo>
                <a:lnTo>
                  <a:pt x="328" y="1778"/>
                </a:lnTo>
                <a:lnTo>
                  <a:pt x="339" y="1771"/>
                </a:lnTo>
                <a:lnTo>
                  <a:pt x="342" y="1761"/>
                </a:lnTo>
                <a:lnTo>
                  <a:pt x="339" y="1761"/>
                </a:lnTo>
                <a:lnTo>
                  <a:pt x="2839" y="356"/>
                </a:lnTo>
                <a:lnTo>
                  <a:pt x="314" y="1778"/>
                </a:lnTo>
                <a:lnTo>
                  <a:pt x="307" y="1782"/>
                </a:lnTo>
                <a:lnTo>
                  <a:pt x="304" y="1785"/>
                </a:lnTo>
                <a:lnTo>
                  <a:pt x="293" y="1799"/>
                </a:lnTo>
                <a:lnTo>
                  <a:pt x="279" y="1817"/>
                </a:lnTo>
                <a:lnTo>
                  <a:pt x="293" y="1810"/>
                </a:lnTo>
                <a:lnTo>
                  <a:pt x="304" y="1803"/>
                </a:lnTo>
                <a:lnTo>
                  <a:pt x="311" y="1796"/>
                </a:lnTo>
                <a:lnTo>
                  <a:pt x="314" y="1785"/>
                </a:lnTo>
                <a:lnTo>
                  <a:pt x="318" y="1782"/>
                </a:lnTo>
                <a:lnTo>
                  <a:pt x="314" y="1778"/>
                </a:lnTo>
                <a:lnTo>
                  <a:pt x="2839" y="356"/>
                </a:lnTo>
                <a:lnTo>
                  <a:pt x="67" y="1869"/>
                </a:lnTo>
                <a:lnTo>
                  <a:pt x="63" y="1872"/>
                </a:lnTo>
                <a:lnTo>
                  <a:pt x="63" y="1879"/>
                </a:lnTo>
                <a:lnTo>
                  <a:pt x="67" y="1883"/>
                </a:lnTo>
                <a:lnTo>
                  <a:pt x="70" y="1883"/>
                </a:lnTo>
                <a:lnTo>
                  <a:pt x="74" y="1879"/>
                </a:lnTo>
                <a:lnTo>
                  <a:pt x="77" y="1872"/>
                </a:lnTo>
                <a:lnTo>
                  <a:pt x="74" y="1869"/>
                </a:lnTo>
                <a:lnTo>
                  <a:pt x="67" y="1869"/>
                </a:lnTo>
                <a:lnTo>
                  <a:pt x="2839" y="356"/>
                </a:lnTo>
                <a:lnTo>
                  <a:pt x="77" y="1820"/>
                </a:lnTo>
                <a:lnTo>
                  <a:pt x="74" y="1824"/>
                </a:lnTo>
                <a:lnTo>
                  <a:pt x="81" y="1824"/>
                </a:lnTo>
                <a:lnTo>
                  <a:pt x="81" y="1820"/>
                </a:lnTo>
                <a:lnTo>
                  <a:pt x="81" y="1817"/>
                </a:lnTo>
                <a:lnTo>
                  <a:pt x="77" y="1820"/>
                </a:lnTo>
                <a:lnTo>
                  <a:pt x="2839" y="356"/>
                </a:lnTo>
                <a:lnTo>
                  <a:pt x="88" y="841"/>
                </a:lnTo>
                <a:lnTo>
                  <a:pt x="74" y="837"/>
                </a:lnTo>
                <a:lnTo>
                  <a:pt x="60" y="837"/>
                </a:lnTo>
                <a:lnTo>
                  <a:pt x="46" y="841"/>
                </a:lnTo>
                <a:lnTo>
                  <a:pt x="35" y="848"/>
                </a:lnTo>
                <a:lnTo>
                  <a:pt x="32" y="851"/>
                </a:lnTo>
                <a:lnTo>
                  <a:pt x="39" y="851"/>
                </a:lnTo>
                <a:lnTo>
                  <a:pt x="60" y="855"/>
                </a:lnTo>
                <a:lnTo>
                  <a:pt x="74" y="851"/>
                </a:lnTo>
                <a:lnTo>
                  <a:pt x="81" y="848"/>
                </a:lnTo>
                <a:lnTo>
                  <a:pt x="88" y="844"/>
                </a:lnTo>
                <a:lnTo>
                  <a:pt x="88" y="841"/>
                </a:lnTo>
                <a:lnTo>
                  <a:pt x="2839" y="356"/>
                </a:lnTo>
                <a:lnTo>
                  <a:pt x="0" y="855"/>
                </a:lnTo>
                <a:lnTo>
                  <a:pt x="7" y="855"/>
                </a:lnTo>
                <a:lnTo>
                  <a:pt x="21" y="848"/>
                </a:lnTo>
                <a:lnTo>
                  <a:pt x="14" y="848"/>
                </a:lnTo>
                <a:lnTo>
                  <a:pt x="0" y="855"/>
                </a:lnTo>
                <a:lnTo>
                  <a:pt x="2839" y="356"/>
                </a:lnTo>
                <a:lnTo>
                  <a:pt x="252" y="788"/>
                </a:lnTo>
                <a:lnTo>
                  <a:pt x="245" y="788"/>
                </a:lnTo>
                <a:lnTo>
                  <a:pt x="238" y="792"/>
                </a:lnTo>
                <a:lnTo>
                  <a:pt x="238" y="795"/>
                </a:lnTo>
                <a:lnTo>
                  <a:pt x="241" y="795"/>
                </a:lnTo>
                <a:lnTo>
                  <a:pt x="252" y="792"/>
                </a:lnTo>
                <a:lnTo>
                  <a:pt x="255" y="788"/>
                </a:lnTo>
                <a:lnTo>
                  <a:pt x="252" y="788"/>
                </a:lnTo>
                <a:lnTo>
                  <a:pt x="2839" y="356"/>
                </a:lnTo>
                <a:lnTo>
                  <a:pt x="252" y="753"/>
                </a:lnTo>
                <a:lnTo>
                  <a:pt x="248" y="757"/>
                </a:lnTo>
                <a:lnTo>
                  <a:pt x="245" y="757"/>
                </a:lnTo>
                <a:lnTo>
                  <a:pt x="248" y="760"/>
                </a:lnTo>
                <a:lnTo>
                  <a:pt x="255" y="757"/>
                </a:lnTo>
                <a:lnTo>
                  <a:pt x="255" y="753"/>
                </a:lnTo>
                <a:lnTo>
                  <a:pt x="252" y="753"/>
                </a:lnTo>
                <a:lnTo>
                  <a:pt x="2839" y="356"/>
                </a:lnTo>
                <a:lnTo>
                  <a:pt x="168" y="429"/>
                </a:lnTo>
                <a:lnTo>
                  <a:pt x="157" y="422"/>
                </a:lnTo>
                <a:lnTo>
                  <a:pt x="157" y="426"/>
                </a:lnTo>
                <a:lnTo>
                  <a:pt x="154" y="426"/>
                </a:lnTo>
                <a:lnTo>
                  <a:pt x="157" y="433"/>
                </a:lnTo>
                <a:lnTo>
                  <a:pt x="161" y="436"/>
                </a:lnTo>
                <a:lnTo>
                  <a:pt x="168" y="433"/>
                </a:lnTo>
                <a:lnTo>
                  <a:pt x="168" y="429"/>
                </a:lnTo>
                <a:lnTo>
                  <a:pt x="2839" y="356"/>
                </a:lnTo>
                <a:lnTo>
                  <a:pt x="646" y="652"/>
                </a:lnTo>
                <a:lnTo>
                  <a:pt x="639" y="649"/>
                </a:lnTo>
                <a:lnTo>
                  <a:pt x="632" y="652"/>
                </a:lnTo>
                <a:lnTo>
                  <a:pt x="628" y="656"/>
                </a:lnTo>
                <a:lnTo>
                  <a:pt x="632" y="656"/>
                </a:lnTo>
                <a:lnTo>
                  <a:pt x="642" y="656"/>
                </a:lnTo>
                <a:lnTo>
                  <a:pt x="646" y="656"/>
                </a:lnTo>
                <a:lnTo>
                  <a:pt x="646" y="652"/>
                </a:lnTo>
                <a:lnTo>
                  <a:pt x="2839" y="356"/>
                </a:lnTo>
                <a:lnTo>
                  <a:pt x="970" y="488"/>
                </a:lnTo>
                <a:lnTo>
                  <a:pt x="966" y="492"/>
                </a:lnTo>
                <a:lnTo>
                  <a:pt x="966" y="495"/>
                </a:lnTo>
                <a:lnTo>
                  <a:pt x="973" y="495"/>
                </a:lnTo>
                <a:lnTo>
                  <a:pt x="980" y="492"/>
                </a:lnTo>
                <a:lnTo>
                  <a:pt x="980" y="488"/>
                </a:lnTo>
                <a:lnTo>
                  <a:pt x="973" y="485"/>
                </a:lnTo>
                <a:lnTo>
                  <a:pt x="970" y="488"/>
                </a:lnTo>
                <a:lnTo>
                  <a:pt x="2839" y="356"/>
                </a:lnTo>
                <a:lnTo>
                  <a:pt x="1221" y="562"/>
                </a:lnTo>
                <a:lnTo>
                  <a:pt x="1224" y="558"/>
                </a:lnTo>
                <a:lnTo>
                  <a:pt x="1224" y="555"/>
                </a:lnTo>
                <a:lnTo>
                  <a:pt x="1218" y="555"/>
                </a:lnTo>
                <a:lnTo>
                  <a:pt x="1214" y="558"/>
                </a:lnTo>
                <a:lnTo>
                  <a:pt x="1221" y="562"/>
                </a:lnTo>
                <a:lnTo>
                  <a:pt x="2839" y="356"/>
                </a:lnTo>
                <a:lnTo>
                  <a:pt x="1364" y="562"/>
                </a:lnTo>
                <a:lnTo>
                  <a:pt x="1374" y="562"/>
                </a:lnTo>
                <a:lnTo>
                  <a:pt x="1378" y="558"/>
                </a:lnTo>
                <a:lnTo>
                  <a:pt x="1374" y="558"/>
                </a:lnTo>
                <a:lnTo>
                  <a:pt x="1371" y="558"/>
                </a:lnTo>
                <a:lnTo>
                  <a:pt x="1364" y="558"/>
                </a:lnTo>
                <a:lnTo>
                  <a:pt x="1360" y="562"/>
                </a:lnTo>
                <a:lnTo>
                  <a:pt x="1364" y="562"/>
                </a:lnTo>
                <a:lnTo>
                  <a:pt x="2839" y="356"/>
                </a:lnTo>
                <a:lnTo>
                  <a:pt x="1413" y="548"/>
                </a:lnTo>
                <a:lnTo>
                  <a:pt x="1416" y="555"/>
                </a:lnTo>
                <a:lnTo>
                  <a:pt x="1420" y="555"/>
                </a:lnTo>
                <a:lnTo>
                  <a:pt x="1413" y="544"/>
                </a:lnTo>
                <a:lnTo>
                  <a:pt x="1413" y="548"/>
                </a:lnTo>
                <a:lnTo>
                  <a:pt x="2839" y="356"/>
                </a:lnTo>
                <a:lnTo>
                  <a:pt x="1479" y="558"/>
                </a:lnTo>
                <a:lnTo>
                  <a:pt x="1472" y="562"/>
                </a:lnTo>
                <a:lnTo>
                  <a:pt x="1476" y="565"/>
                </a:lnTo>
                <a:lnTo>
                  <a:pt x="1479" y="565"/>
                </a:lnTo>
                <a:lnTo>
                  <a:pt x="1483" y="562"/>
                </a:lnTo>
                <a:lnTo>
                  <a:pt x="1483" y="558"/>
                </a:lnTo>
                <a:lnTo>
                  <a:pt x="1479" y="558"/>
                </a:lnTo>
                <a:lnTo>
                  <a:pt x="2839" y="356"/>
                </a:lnTo>
                <a:lnTo>
                  <a:pt x="1570" y="558"/>
                </a:lnTo>
                <a:lnTo>
                  <a:pt x="1559" y="565"/>
                </a:lnTo>
                <a:lnTo>
                  <a:pt x="1556" y="565"/>
                </a:lnTo>
                <a:lnTo>
                  <a:pt x="1563" y="569"/>
                </a:lnTo>
                <a:lnTo>
                  <a:pt x="1570" y="565"/>
                </a:lnTo>
                <a:lnTo>
                  <a:pt x="1573" y="562"/>
                </a:lnTo>
                <a:lnTo>
                  <a:pt x="1573" y="558"/>
                </a:lnTo>
                <a:lnTo>
                  <a:pt x="1570" y="558"/>
                </a:lnTo>
                <a:lnTo>
                  <a:pt x="2839" y="356"/>
                </a:lnTo>
                <a:lnTo>
                  <a:pt x="1615" y="464"/>
                </a:lnTo>
                <a:lnTo>
                  <a:pt x="1612" y="471"/>
                </a:lnTo>
                <a:lnTo>
                  <a:pt x="1615" y="475"/>
                </a:lnTo>
                <a:lnTo>
                  <a:pt x="1619" y="475"/>
                </a:lnTo>
                <a:lnTo>
                  <a:pt x="1622" y="471"/>
                </a:lnTo>
                <a:lnTo>
                  <a:pt x="1622" y="468"/>
                </a:lnTo>
                <a:lnTo>
                  <a:pt x="1619" y="464"/>
                </a:lnTo>
                <a:lnTo>
                  <a:pt x="1615" y="464"/>
                </a:lnTo>
                <a:lnTo>
                  <a:pt x="2839" y="356"/>
                </a:lnTo>
                <a:lnTo>
                  <a:pt x="1761" y="527"/>
                </a:lnTo>
                <a:lnTo>
                  <a:pt x="1755" y="530"/>
                </a:lnTo>
                <a:lnTo>
                  <a:pt x="1758" y="534"/>
                </a:lnTo>
                <a:lnTo>
                  <a:pt x="1758" y="537"/>
                </a:lnTo>
                <a:lnTo>
                  <a:pt x="1765" y="537"/>
                </a:lnTo>
                <a:lnTo>
                  <a:pt x="1775" y="530"/>
                </a:lnTo>
                <a:lnTo>
                  <a:pt x="1779" y="527"/>
                </a:lnTo>
                <a:lnTo>
                  <a:pt x="1772" y="523"/>
                </a:lnTo>
                <a:lnTo>
                  <a:pt x="1765" y="523"/>
                </a:lnTo>
                <a:lnTo>
                  <a:pt x="1761" y="527"/>
                </a:lnTo>
                <a:lnTo>
                  <a:pt x="2839" y="356"/>
                </a:lnTo>
                <a:lnTo>
                  <a:pt x="1828" y="509"/>
                </a:lnTo>
                <a:lnTo>
                  <a:pt x="1814" y="509"/>
                </a:lnTo>
                <a:lnTo>
                  <a:pt x="1807" y="516"/>
                </a:lnTo>
                <a:lnTo>
                  <a:pt x="1807" y="520"/>
                </a:lnTo>
                <a:lnTo>
                  <a:pt x="1810" y="520"/>
                </a:lnTo>
                <a:lnTo>
                  <a:pt x="1824" y="516"/>
                </a:lnTo>
                <a:lnTo>
                  <a:pt x="1835" y="513"/>
                </a:lnTo>
                <a:lnTo>
                  <a:pt x="1838" y="509"/>
                </a:lnTo>
                <a:lnTo>
                  <a:pt x="1835" y="509"/>
                </a:lnTo>
                <a:lnTo>
                  <a:pt x="1828" y="509"/>
                </a:lnTo>
                <a:lnTo>
                  <a:pt x="2839" y="356"/>
                </a:lnTo>
                <a:lnTo>
                  <a:pt x="1814" y="203"/>
                </a:lnTo>
                <a:lnTo>
                  <a:pt x="1810" y="199"/>
                </a:lnTo>
                <a:lnTo>
                  <a:pt x="1803" y="213"/>
                </a:lnTo>
                <a:lnTo>
                  <a:pt x="1807" y="213"/>
                </a:lnTo>
                <a:lnTo>
                  <a:pt x="1810" y="213"/>
                </a:lnTo>
                <a:lnTo>
                  <a:pt x="1814" y="210"/>
                </a:lnTo>
                <a:lnTo>
                  <a:pt x="1814" y="203"/>
                </a:lnTo>
                <a:lnTo>
                  <a:pt x="2839" y="356"/>
                </a:lnTo>
                <a:lnTo>
                  <a:pt x="1859" y="147"/>
                </a:lnTo>
                <a:lnTo>
                  <a:pt x="1866" y="143"/>
                </a:lnTo>
                <a:lnTo>
                  <a:pt x="1870" y="140"/>
                </a:lnTo>
                <a:lnTo>
                  <a:pt x="1870" y="136"/>
                </a:lnTo>
                <a:lnTo>
                  <a:pt x="1866" y="133"/>
                </a:lnTo>
                <a:lnTo>
                  <a:pt x="1859" y="133"/>
                </a:lnTo>
                <a:lnTo>
                  <a:pt x="1856" y="136"/>
                </a:lnTo>
                <a:lnTo>
                  <a:pt x="1852" y="143"/>
                </a:lnTo>
                <a:lnTo>
                  <a:pt x="1859" y="147"/>
                </a:lnTo>
                <a:lnTo>
                  <a:pt x="2839" y="356"/>
                </a:lnTo>
                <a:lnTo>
                  <a:pt x="1978" y="63"/>
                </a:lnTo>
                <a:lnTo>
                  <a:pt x="1981" y="60"/>
                </a:lnTo>
                <a:lnTo>
                  <a:pt x="1985" y="56"/>
                </a:lnTo>
                <a:lnTo>
                  <a:pt x="1985" y="53"/>
                </a:lnTo>
                <a:lnTo>
                  <a:pt x="1981" y="53"/>
                </a:lnTo>
                <a:lnTo>
                  <a:pt x="1978" y="53"/>
                </a:lnTo>
                <a:lnTo>
                  <a:pt x="1974" y="56"/>
                </a:lnTo>
                <a:lnTo>
                  <a:pt x="1971" y="60"/>
                </a:lnTo>
                <a:lnTo>
                  <a:pt x="1978" y="63"/>
                </a:lnTo>
                <a:lnTo>
                  <a:pt x="2839" y="356"/>
                </a:lnTo>
                <a:lnTo>
                  <a:pt x="2006" y="25"/>
                </a:lnTo>
                <a:lnTo>
                  <a:pt x="2013" y="25"/>
                </a:lnTo>
                <a:lnTo>
                  <a:pt x="2016" y="21"/>
                </a:lnTo>
                <a:lnTo>
                  <a:pt x="2016" y="18"/>
                </a:lnTo>
                <a:lnTo>
                  <a:pt x="2013" y="14"/>
                </a:lnTo>
                <a:lnTo>
                  <a:pt x="2006" y="21"/>
                </a:lnTo>
                <a:lnTo>
                  <a:pt x="2006" y="25"/>
                </a:lnTo>
                <a:lnTo>
                  <a:pt x="2839" y="356"/>
                </a:lnTo>
                <a:close/>
              </a:path>
            </a:pathLst>
          </a:custGeom>
          <a:gradFill>
            <a:gsLst>
              <a:gs pos="0">
                <a:schemeClr val="tx1">
                  <a:alpha val="15000"/>
                </a:schemeClr>
              </a:gs>
              <a:gs pos="100000">
                <a:schemeClr val="tx1">
                  <a:alpha val="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461" y="0"/>
            <a:ext cx="9147461" cy="6858000"/>
            <a:chOff x="-3461" y="0"/>
            <a:chExt cx="9147461" cy="6858000"/>
          </a:xfrm>
        </p:grpSpPr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-3461" y="587486"/>
              <a:ext cx="3890704" cy="1840390"/>
            </a:xfrm>
            <a:custGeom>
              <a:avLst/>
              <a:gdLst/>
              <a:ahLst/>
              <a:cxnLst>
                <a:cxn ang="0">
                  <a:pos x="641" y="55"/>
                </a:cxn>
                <a:cxn ang="0">
                  <a:pos x="664" y="50"/>
                </a:cxn>
                <a:cxn ang="0">
                  <a:pos x="660" y="46"/>
                </a:cxn>
                <a:cxn ang="0">
                  <a:pos x="495" y="54"/>
                </a:cxn>
                <a:cxn ang="0">
                  <a:pos x="378" y="42"/>
                </a:cxn>
                <a:cxn ang="0">
                  <a:pos x="365" y="29"/>
                </a:cxn>
                <a:cxn ang="0">
                  <a:pos x="357" y="17"/>
                </a:cxn>
                <a:cxn ang="0">
                  <a:pos x="328" y="6"/>
                </a:cxn>
                <a:cxn ang="0">
                  <a:pos x="307" y="0"/>
                </a:cxn>
                <a:cxn ang="0">
                  <a:pos x="298" y="11"/>
                </a:cxn>
                <a:cxn ang="0">
                  <a:pos x="278" y="27"/>
                </a:cxn>
                <a:cxn ang="0">
                  <a:pos x="278" y="44"/>
                </a:cxn>
                <a:cxn ang="0">
                  <a:pos x="271" y="59"/>
                </a:cxn>
                <a:cxn ang="0">
                  <a:pos x="280" y="71"/>
                </a:cxn>
                <a:cxn ang="0">
                  <a:pos x="282" y="96"/>
                </a:cxn>
                <a:cxn ang="0">
                  <a:pos x="271" y="111"/>
                </a:cxn>
                <a:cxn ang="0">
                  <a:pos x="236" y="125"/>
                </a:cxn>
                <a:cxn ang="0">
                  <a:pos x="221" y="134"/>
                </a:cxn>
                <a:cxn ang="0">
                  <a:pos x="202" y="144"/>
                </a:cxn>
                <a:cxn ang="0">
                  <a:pos x="142" y="169"/>
                </a:cxn>
                <a:cxn ang="0">
                  <a:pos x="119" y="186"/>
                </a:cxn>
                <a:cxn ang="0">
                  <a:pos x="69" y="211"/>
                </a:cxn>
                <a:cxn ang="0">
                  <a:pos x="31" y="230"/>
                </a:cxn>
                <a:cxn ang="0">
                  <a:pos x="4" y="297"/>
                </a:cxn>
                <a:cxn ang="0">
                  <a:pos x="10" y="269"/>
                </a:cxn>
                <a:cxn ang="0">
                  <a:pos x="50" y="242"/>
                </a:cxn>
                <a:cxn ang="0">
                  <a:pos x="96" y="224"/>
                </a:cxn>
                <a:cxn ang="0">
                  <a:pos x="169" y="190"/>
                </a:cxn>
                <a:cxn ang="0">
                  <a:pos x="209" y="171"/>
                </a:cxn>
                <a:cxn ang="0">
                  <a:pos x="244" y="163"/>
                </a:cxn>
                <a:cxn ang="0">
                  <a:pos x="292" y="153"/>
                </a:cxn>
                <a:cxn ang="0">
                  <a:pos x="313" y="157"/>
                </a:cxn>
                <a:cxn ang="0">
                  <a:pos x="349" y="159"/>
                </a:cxn>
                <a:cxn ang="0">
                  <a:pos x="397" y="130"/>
                </a:cxn>
                <a:cxn ang="0">
                  <a:pos x="440" y="113"/>
                </a:cxn>
                <a:cxn ang="0">
                  <a:pos x="478" y="119"/>
                </a:cxn>
                <a:cxn ang="0">
                  <a:pos x="522" y="111"/>
                </a:cxn>
                <a:cxn ang="0">
                  <a:pos x="587" y="102"/>
                </a:cxn>
                <a:cxn ang="0">
                  <a:pos x="682" y="65"/>
                </a:cxn>
                <a:cxn ang="0">
                  <a:pos x="655" y="65"/>
                </a:cxn>
                <a:cxn ang="0">
                  <a:pos x="676" y="57"/>
                </a:cxn>
                <a:cxn ang="0">
                  <a:pos x="649" y="65"/>
                </a:cxn>
                <a:cxn ang="0">
                  <a:pos x="643" y="63"/>
                </a:cxn>
                <a:cxn ang="0">
                  <a:pos x="685" y="52"/>
                </a:cxn>
                <a:cxn ang="0">
                  <a:pos x="682" y="50"/>
                </a:cxn>
                <a:cxn ang="0">
                  <a:pos x="79" y="219"/>
                </a:cxn>
                <a:cxn ang="0">
                  <a:pos x="84" y="207"/>
                </a:cxn>
                <a:cxn ang="0">
                  <a:pos x="173" y="167"/>
                </a:cxn>
                <a:cxn ang="0">
                  <a:pos x="161" y="182"/>
                </a:cxn>
                <a:cxn ang="0">
                  <a:pos x="148" y="186"/>
                </a:cxn>
                <a:cxn ang="0">
                  <a:pos x="129" y="194"/>
                </a:cxn>
                <a:cxn ang="0">
                  <a:pos x="106" y="205"/>
                </a:cxn>
                <a:cxn ang="0">
                  <a:pos x="130" y="186"/>
                </a:cxn>
                <a:cxn ang="0">
                  <a:pos x="152" y="178"/>
                </a:cxn>
                <a:cxn ang="0">
                  <a:pos x="173" y="167"/>
                </a:cxn>
              </a:cxnLst>
              <a:rect l="0" t="0" r="0" b="0"/>
              <a:pathLst>
                <a:path w="691" h="307">
                  <a:moveTo>
                    <a:pt x="682" y="50"/>
                  </a:moveTo>
                  <a:lnTo>
                    <a:pt x="674" y="54"/>
                  </a:lnTo>
                  <a:lnTo>
                    <a:pt x="662" y="55"/>
                  </a:lnTo>
                  <a:lnTo>
                    <a:pt x="639" y="59"/>
                  </a:lnTo>
                  <a:lnTo>
                    <a:pt x="641" y="55"/>
                  </a:lnTo>
                  <a:lnTo>
                    <a:pt x="647" y="52"/>
                  </a:lnTo>
                  <a:lnTo>
                    <a:pt x="653" y="52"/>
                  </a:lnTo>
                  <a:lnTo>
                    <a:pt x="657" y="50"/>
                  </a:lnTo>
                  <a:lnTo>
                    <a:pt x="660" y="50"/>
                  </a:lnTo>
                  <a:lnTo>
                    <a:pt x="664" y="50"/>
                  </a:lnTo>
                  <a:lnTo>
                    <a:pt x="668" y="46"/>
                  </a:lnTo>
                  <a:lnTo>
                    <a:pt x="670" y="44"/>
                  </a:lnTo>
                  <a:lnTo>
                    <a:pt x="670" y="42"/>
                  </a:lnTo>
                  <a:lnTo>
                    <a:pt x="666" y="44"/>
                  </a:lnTo>
                  <a:lnTo>
                    <a:pt x="660" y="46"/>
                  </a:lnTo>
                  <a:lnTo>
                    <a:pt x="649" y="48"/>
                  </a:lnTo>
                  <a:lnTo>
                    <a:pt x="622" y="52"/>
                  </a:lnTo>
                  <a:lnTo>
                    <a:pt x="561" y="54"/>
                  </a:lnTo>
                  <a:lnTo>
                    <a:pt x="541" y="54"/>
                  </a:lnTo>
                  <a:lnTo>
                    <a:pt x="495" y="54"/>
                  </a:lnTo>
                  <a:lnTo>
                    <a:pt x="463" y="52"/>
                  </a:lnTo>
                  <a:lnTo>
                    <a:pt x="442" y="48"/>
                  </a:lnTo>
                  <a:lnTo>
                    <a:pt x="418" y="48"/>
                  </a:lnTo>
                  <a:lnTo>
                    <a:pt x="401" y="44"/>
                  </a:lnTo>
                  <a:lnTo>
                    <a:pt x="378" y="42"/>
                  </a:lnTo>
                  <a:lnTo>
                    <a:pt x="376" y="40"/>
                  </a:lnTo>
                  <a:lnTo>
                    <a:pt x="376" y="38"/>
                  </a:lnTo>
                  <a:lnTo>
                    <a:pt x="374" y="36"/>
                  </a:lnTo>
                  <a:lnTo>
                    <a:pt x="370" y="32"/>
                  </a:lnTo>
                  <a:lnTo>
                    <a:pt x="365" y="29"/>
                  </a:lnTo>
                  <a:lnTo>
                    <a:pt x="361" y="27"/>
                  </a:lnTo>
                  <a:lnTo>
                    <a:pt x="357" y="25"/>
                  </a:lnTo>
                  <a:lnTo>
                    <a:pt x="355" y="21"/>
                  </a:lnTo>
                  <a:lnTo>
                    <a:pt x="355" y="19"/>
                  </a:lnTo>
                  <a:lnTo>
                    <a:pt x="357" y="17"/>
                  </a:lnTo>
                  <a:lnTo>
                    <a:pt x="355" y="13"/>
                  </a:lnTo>
                  <a:lnTo>
                    <a:pt x="349" y="13"/>
                  </a:lnTo>
                  <a:lnTo>
                    <a:pt x="346" y="17"/>
                  </a:lnTo>
                  <a:lnTo>
                    <a:pt x="336" y="9"/>
                  </a:lnTo>
                  <a:lnTo>
                    <a:pt x="328" y="6"/>
                  </a:lnTo>
                  <a:lnTo>
                    <a:pt x="326" y="4"/>
                  </a:lnTo>
                  <a:lnTo>
                    <a:pt x="322" y="6"/>
                  </a:lnTo>
                  <a:lnTo>
                    <a:pt x="317" y="4"/>
                  </a:lnTo>
                  <a:lnTo>
                    <a:pt x="311" y="4"/>
                  </a:lnTo>
                  <a:lnTo>
                    <a:pt x="307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9" y="8"/>
                  </a:lnTo>
                  <a:lnTo>
                    <a:pt x="298" y="9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8" y="19"/>
                  </a:lnTo>
                  <a:lnTo>
                    <a:pt x="284" y="23"/>
                  </a:lnTo>
                  <a:lnTo>
                    <a:pt x="278" y="25"/>
                  </a:lnTo>
                  <a:lnTo>
                    <a:pt x="278" y="27"/>
                  </a:lnTo>
                  <a:lnTo>
                    <a:pt x="282" y="29"/>
                  </a:lnTo>
                  <a:lnTo>
                    <a:pt x="282" y="32"/>
                  </a:lnTo>
                  <a:lnTo>
                    <a:pt x="284" y="36"/>
                  </a:lnTo>
                  <a:lnTo>
                    <a:pt x="282" y="38"/>
                  </a:lnTo>
                  <a:lnTo>
                    <a:pt x="278" y="44"/>
                  </a:lnTo>
                  <a:lnTo>
                    <a:pt x="278" y="48"/>
                  </a:lnTo>
                  <a:lnTo>
                    <a:pt x="280" y="52"/>
                  </a:lnTo>
                  <a:lnTo>
                    <a:pt x="278" y="55"/>
                  </a:lnTo>
                  <a:lnTo>
                    <a:pt x="276" y="55"/>
                  </a:lnTo>
                  <a:lnTo>
                    <a:pt x="271" y="59"/>
                  </a:lnTo>
                  <a:lnTo>
                    <a:pt x="271" y="61"/>
                  </a:lnTo>
                  <a:lnTo>
                    <a:pt x="271" y="63"/>
                  </a:lnTo>
                  <a:lnTo>
                    <a:pt x="274" y="65"/>
                  </a:lnTo>
                  <a:lnTo>
                    <a:pt x="276" y="67"/>
                  </a:lnTo>
                  <a:lnTo>
                    <a:pt x="280" y="71"/>
                  </a:lnTo>
                  <a:lnTo>
                    <a:pt x="282" y="77"/>
                  </a:lnTo>
                  <a:lnTo>
                    <a:pt x="280" y="86"/>
                  </a:lnTo>
                  <a:lnTo>
                    <a:pt x="284" y="90"/>
                  </a:lnTo>
                  <a:lnTo>
                    <a:pt x="286" y="92"/>
                  </a:lnTo>
                  <a:lnTo>
                    <a:pt x="282" y="96"/>
                  </a:lnTo>
                  <a:lnTo>
                    <a:pt x="276" y="100"/>
                  </a:lnTo>
                  <a:lnTo>
                    <a:pt x="274" y="103"/>
                  </a:lnTo>
                  <a:lnTo>
                    <a:pt x="278" y="107"/>
                  </a:lnTo>
                  <a:lnTo>
                    <a:pt x="274" y="111"/>
                  </a:lnTo>
                  <a:lnTo>
                    <a:pt x="271" y="111"/>
                  </a:lnTo>
                  <a:lnTo>
                    <a:pt x="267" y="115"/>
                  </a:lnTo>
                  <a:lnTo>
                    <a:pt x="263" y="115"/>
                  </a:lnTo>
                  <a:lnTo>
                    <a:pt x="255" y="121"/>
                  </a:lnTo>
                  <a:lnTo>
                    <a:pt x="246" y="125"/>
                  </a:lnTo>
                  <a:lnTo>
                    <a:pt x="236" y="125"/>
                  </a:lnTo>
                  <a:lnTo>
                    <a:pt x="232" y="127"/>
                  </a:lnTo>
                  <a:lnTo>
                    <a:pt x="228" y="128"/>
                  </a:lnTo>
                  <a:lnTo>
                    <a:pt x="225" y="130"/>
                  </a:lnTo>
                  <a:lnTo>
                    <a:pt x="223" y="130"/>
                  </a:lnTo>
                  <a:lnTo>
                    <a:pt x="221" y="134"/>
                  </a:lnTo>
                  <a:lnTo>
                    <a:pt x="219" y="132"/>
                  </a:lnTo>
                  <a:lnTo>
                    <a:pt x="215" y="134"/>
                  </a:lnTo>
                  <a:lnTo>
                    <a:pt x="211" y="138"/>
                  </a:lnTo>
                  <a:lnTo>
                    <a:pt x="203" y="142"/>
                  </a:lnTo>
                  <a:lnTo>
                    <a:pt x="202" y="144"/>
                  </a:lnTo>
                  <a:lnTo>
                    <a:pt x="188" y="146"/>
                  </a:lnTo>
                  <a:lnTo>
                    <a:pt x="184" y="148"/>
                  </a:lnTo>
                  <a:lnTo>
                    <a:pt x="173" y="151"/>
                  </a:lnTo>
                  <a:lnTo>
                    <a:pt x="152" y="159"/>
                  </a:lnTo>
                  <a:lnTo>
                    <a:pt x="142" y="169"/>
                  </a:lnTo>
                  <a:lnTo>
                    <a:pt x="138" y="171"/>
                  </a:lnTo>
                  <a:lnTo>
                    <a:pt x="136" y="175"/>
                  </a:lnTo>
                  <a:lnTo>
                    <a:pt x="130" y="180"/>
                  </a:lnTo>
                  <a:lnTo>
                    <a:pt x="127" y="182"/>
                  </a:lnTo>
                  <a:lnTo>
                    <a:pt x="119" y="186"/>
                  </a:lnTo>
                  <a:lnTo>
                    <a:pt x="106" y="196"/>
                  </a:lnTo>
                  <a:lnTo>
                    <a:pt x="90" y="201"/>
                  </a:lnTo>
                  <a:lnTo>
                    <a:pt x="84" y="203"/>
                  </a:lnTo>
                  <a:lnTo>
                    <a:pt x="79" y="203"/>
                  </a:lnTo>
                  <a:lnTo>
                    <a:pt x="69" y="211"/>
                  </a:lnTo>
                  <a:lnTo>
                    <a:pt x="61" y="219"/>
                  </a:lnTo>
                  <a:lnTo>
                    <a:pt x="59" y="221"/>
                  </a:lnTo>
                  <a:lnTo>
                    <a:pt x="54" y="223"/>
                  </a:lnTo>
                  <a:lnTo>
                    <a:pt x="46" y="224"/>
                  </a:lnTo>
                  <a:lnTo>
                    <a:pt x="31" y="230"/>
                  </a:lnTo>
                  <a:lnTo>
                    <a:pt x="17" y="232"/>
                  </a:lnTo>
                  <a:lnTo>
                    <a:pt x="8" y="234"/>
                  </a:lnTo>
                  <a:lnTo>
                    <a:pt x="0" y="238"/>
                  </a:lnTo>
                  <a:lnTo>
                    <a:pt x="0" y="307"/>
                  </a:lnTo>
                  <a:lnTo>
                    <a:pt x="4" y="297"/>
                  </a:lnTo>
                  <a:lnTo>
                    <a:pt x="4" y="284"/>
                  </a:lnTo>
                  <a:lnTo>
                    <a:pt x="6" y="278"/>
                  </a:lnTo>
                  <a:lnTo>
                    <a:pt x="8" y="274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3" y="263"/>
                  </a:lnTo>
                  <a:lnTo>
                    <a:pt x="17" y="259"/>
                  </a:lnTo>
                  <a:lnTo>
                    <a:pt x="31" y="249"/>
                  </a:lnTo>
                  <a:lnTo>
                    <a:pt x="40" y="246"/>
                  </a:lnTo>
                  <a:lnTo>
                    <a:pt x="50" y="242"/>
                  </a:lnTo>
                  <a:lnTo>
                    <a:pt x="56" y="240"/>
                  </a:lnTo>
                  <a:lnTo>
                    <a:pt x="61" y="236"/>
                  </a:lnTo>
                  <a:lnTo>
                    <a:pt x="69" y="234"/>
                  </a:lnTo>
                  <a:lnTo>
                    <a:pt x="77" y="230"/>
                  </a:lnTo>
                  <a:lnTo>
                    <a:pt x="96" y="224"/>
                  </a:lnTo>
                  <a:lnTo>
                    <a:pt x="104" y="221"/>
                  </a:lnTo>
                  <a:lnTo>
                    <a:pt x="109" y="219"/>
                  </a:lnTo>
                  <a:lnTo>
                    <a:pt x="117" y="217"/>
                  </a:lnTo>
                  <a:lnTo>
                    <a:pt x="154" y="198"/>
                  </a:lnTo>
                  <a:lnTo>
                    <a:pt x="169" y="190"/>
                  </a:lnTo>
                  <a:lnTo>
                    <a:pt x="182" y="182"/>
                  </a:lnTo>
                  <a:lnTo>
                    <a:pt x="188" y="180"/>
                  </a:lnTo>
                  <a:lnTo>
                    <a:pt x="198" y="176"/>
                  </a:lnTo>
                  <a:lnTo>
                    <a:pt x="205" y="171"/>
                  </a:lnTo>
                  <a:lnTo>
                    <a:pt x="209" y="171"/>
                  </a:lnTo>
                  <a:lnTo>
                    <a:pt x="213" y="167"/>
                  </a:lnTo>
                  <a:lnTo>
                    <a:pt x="217" y="167"/>
                  </a:lnTo>
                  <a:lnTo>
                    <a:pt x="223" y="165"/>
                  </a:lnTo>
                  <a:lnTo>
                    <a:pt x="230" y="165"/>
                  </a:lnTo>
                  <a:lnTo>
                    <a:pt x="244" y="163"/>
                  </a:lnTo>
                  <a:lnTo>
                    <a:pt x="253" y="161"/>
                  </a:lnTo>
                  <a:lnTo>
                    <a:pt x="263" y="161"/>
                  </a:lnTo>
                  <a:lnTo>
                    <a:pt x="267" y="161"/>
                  </a:lnTo>
                  <a:lnTo>
                    <a:pt x="271" y="159"/>
                  </a:lnTo>
                  <a:lnTo>
                    <a:pt x="292" y="153"/>
                  </a:lnTo>
                  <a:lnTo>
                    <a:pt x="301" y="150"/>
                  </a:lnTo>
                  <a:lnTo>
                    <a:pt x="305" y="151"/>
                  </a:lnTo>
                  <a:lnTo>
                    <a:pt x="309" y="151"/>
                  </a:lnTo>
                  <a:lnTo>
                    <a:pt x="309" y="153"/>
                  </a:lnTo>
                  <a:lnTo>
                    <a:pt x="313" y="157"/>
                  </a:lnTo>
                  <a:lnTo>
                    <a:pt x="321" y="157"/>
                  </a:lnTo>
                  <a:lnTo>
                    <a:pt x="332" y="155"/>
                  </a:lnTo>
                  <a:lnTo>
                    <a:pt x="338" y="157"/>
                  </a:lnTo>
                  <a:lnTo>
                    <a:pt x="344" y="157"/>
                  </a:lnTo>
                  <a:lnTo>
                    <a:pt x="349" y="159"/>
                  </a:lnTo>
                  <a:lnTo>
                    <a:pt x="353" y="155"/>
                  </a:lnTo>
                  <a:lnTo>
                    <a:pt x="369" y="150"/>
                  </a:lnTo>
                  <a:lnTo>
                    <a:pt x="378" y="146"/>
                  </a:lnTo>
                  <a:lnTo>
                    <a:pt x="384" y="140"/>
                  </a:lnTo>
                  <a:lnTo>
                    <a:pt x="397" y="130"/>
                  </a:lnTo>
                  <a:lnTo>
                    <a:pt x="411" y="125"/>
                  </a:lnTo>
                  <a:lnTo>
                    <a:pt x="415" y="121"/>
                  </a:lnTo>
                  <a:lnTo>
                    <a:pt x="418" y="117"/>
                  </a:lnTo>
                  <a:lnTo>
                    <a:pt x="430" y="115"/>
                  </a:lnTo>
                  <a:lnTo>
                    <a:pt x="440" y="113"/>
                  </a:lnTo>
                  <a:lnTo>
                    <a:pt x="447" y="115"/>
                  </a:lnTo>
                  <a:lnTo>
                    <a:pt x="455" y="119"/>
                  </a:lnTo>
                  <a:lnTo>
                    <a:pt x="470" y="121"/>
                  </a:lnTo>
                  <a:lnTo>
                    <a:pt x="474" y="121"/>
                  </a:lnTo>
                  <a:lnTo>
                    <a:pt x="478" y="119"/>
                  </a:lnTo>
                  <a:lnTo>
                    <a:pt x="484" y="113"/>
                  </a:lnTo>
                  <a:lnTo>
                    <a:pt x="493" y="113"/>
                  </a:lnTo>
                  <a:lnTo>
                    <a:pt x="509" y="113"/>
                  </a:lnTo>
                  <a:lnTo>
                    <a:pt x="516" y="113"/>
                  </a:lnTo>
                  <a:lnTo>
                    <a:pt x="522" y="111"/>
                  </a:lnTo>
                  <a:lnTo>
                    <a:pt x="526" y="105"/>
                  </a:lnTo>
                  <a:lnTo>
                    <a:pt x="541" y="103"/>
                  </a:lnTo>
                  <a:lnTo>
                    <a:pt x="561" y="102"/>
                  </a:lnTo>
                  <a:lnTo>
                    <a:pt x="574" y="102"/>
                  </a:lnTo>
                  <a:lnTo>
                    <a:pt x="587" y="102"/>
                  </a:lnTo>
                  <a:lnTo>
                    <a:pt x="599" y="98"/>
                  </a:lnTo>
                  <a:lnTo>
                    <a:pt x="626" y="88"/>
                  </a:lnTo>
                  <a:lnTo>
                    <a:pt x="655" y="75"/>
                  </a:lnTo>
                  <a:lnTo>
                    <a:pt x="678" y="69"/>
                  </a:lnTo>
                  <a:lnTo>
                    <a:pt x="682" y="65"/>
                  </a:lnTo>
                  <a:lnTo>
                    <a:pt x="683" y="65"/>
                  </a:lnTo>
                  <a:lnTo>
                    <a:pt x="682" y="65"/>
                  </a:lnTo>
                  <a:lnTo>
                    <a:pt x="655" y="69"/>
                  </a:lnTo>
                  <a:lnTo>
                    <a:pt x="653" y="67"/>
                  </a:lnTo>
                  <a:lnTo>
                    <a:pt x="655" y="65"/>
                  </a:lnTo>
                  <a:lnTo>
                    <a:pt x="658" y="65"/>
                  </a:lnTo>
                  <a:lnTo>
                    <a:pt x="660" y="65"/>
                  </a:lnTo>
                  <a:lnTo>
                    <a:pt x="668" y="65"/>
                  </a:lnTo>
                  <a:lnTo>
                    <a:pt x="672" y="63"/>
                  </a:lnTo>
                  <a:lnTo>
                    <a:pt x="676" y="57"/>
                  </a:lnTo>
                  <a:lnTo>
                    <a:pt x="674" y="57"/>
                  </a:lnTo>
                  <a:lnTo>
                    <a:pt x="666" y="61"/>
                  </a:lnTo>
                  <a:lnTo>
                    <a:pt x="662" y="63"/>
                  </a:lnTo>
                  <a:lnTo>
                    <a:pt x="658" y="63"/>
                  </a:lnTo>
                  <a:lnTo>
                    <a:pt x="649" y="65"/>
                  </a:lnTo>
                  <a:lnTo>
                    <a:pt x="639" y="67"/>
                  </a:lnTo>
                  <a:lnTo>
                    <a:pt x="628" y="69"/>
                  </a:lnTo>
                  <a:lnTo>
                    <a:pt x="628" y="67"/>
                  </a:lnTo>
                  <a:lnTo>
                    <a:pt x="630" y="67"/>
                  </a:lnTo>
                  <a:lnTo>
                    <a:pt x="643" y="63"/>
                  </a:lnTo>
                  <a:lnTo>
                    <a:pt x="647" y="61"/>
                  </a:lnTo>
                  <a:lnTo>
                    <a:pt x="657" y="59"/>
                  </a:lnTo>
                  <a:lnTo>
                    <a:pt x="672" y="55"/>
                  </a:lnTo>
                  <a:lnTo>
                    <a:pt x="680" y="54"/>
                  </a:lnTo>
                  <a:lnTo>
                    <a:pt x="685" y="52"/>
                  </a:lnTo>
                  <a:lnTo>
                    <a:pt x="689" y="48"/>
                  </a:lnTo>
                  <a:lnTo>
                    <a:pt x="691" y="44"/>
                  </a:lnTo>
                  <a:lnTo>
                    <a:pt x="687" y="46"/>
                  </a:lnTo>
                  <a:lnTo>
                    <a:pt x="683" y="50"/>
                  </a:lnTo>
                  <a:lnTo>
                    <a:pt x="682" y="50"/>
                  </a:lnTo>
                  <a:lnTo>
                    <a:pt x="90" y="207"/>
                  </a:lnTo>
                  <a:lnTo>
                    <a:pt x="90" y="209"/>
                  </a:lnTo>
                  <a:lnTo>
                    <a:pt x="88" y="211"/>
                  </a:lnTo>
                  <a:lnTo>
                    <a:pt x="82" y="217"/>
                  </a:lnTo>
                  <a:lnTo>
                    <a:pt x="79" y="219"/>
                  </a:lnTo>
                  <a:lnTo>
                    <a:pt x="75" y="221"/>
                  </a:lnTo>
                  <a:lnTo>
                    <a:pt x="65" y="223"/>
                  </a:lnTo>
                  <a:lnTo>
                    <a:pt x="59" y="223"/>
                  </a:lnTo>
                  <a:lnTo>
                    <a:pt x="77" y="213"/>
                  </a:lnTo>
                  <a:lnTo>
                    <a:pt x="84" y="207"/>
                  </a:lnTo>
                  <a:lnTo>
                    <a:pt x="88" y="205"/>
                  </a:lnTo>
                  <a:lnTo>
                    <a:pt x="90" y="205"/>
                  </a:lnTo>
                  <a:lnTo>
                    <a:pt x="90" y="207"/>
                  </a:lnTo>
                  <a:lnTo>
                    <a:pt x="682" y="50"/>
                  </a:lnTo>
                  <a:lnTo>
                    <a:pt x="173" y="167"/>
                  </a:lnTo>
                  <a:lnTo>
                    <a:pt x="169" y="171"/>
                  </a:lnTo>
                  <a:lnTo>
                    <a:pt x="165" y="173"/>
                  </a:lnTo>
                  <a:lnTo>
                    <a:pt x="163" y="178"/>
                  </a:lnTo>
                  <a:lnTo>
                    <a:pt x="161" y="180"/>
                  </a:lnTo>
                  <a:lnTo>
                    <a:pt x="161" y="182"/>
                  </a:lnTo>
                  <a:lnTo>
                    <a:pt x="157" y="180"/>
                  </a:lnTo>
                  <a:lnTo>
                    <a:pt x="155" y="180"/>
                  </a:lnTo>
                  <a:lnTo>
                    <a:pt x="154" y="182"/>
                  </a:lnTo>
                  <a:lnTo>
                    <a:pt x="152" y="184"/>
                  </a:lnTo>
                  <a:lnTo>
                    <a:pt x="148" y="186"/>
                  </a:lnTo>
                  <a:lnTo>
                    <a:pt x="142" y="190"/>
                  </a:lnTo>
                  <a:lnTo>
                    <a:pt x="138" y="192"/>
                  </a:lnTo>
                  <a:lnTo>
                    <a:pt x="134" y="194"/>
                  </a:lnTo>
                  <a:lnTo>
                    <a:pt x="130" y="194"/>
                  </a:lnTo>
                  <a:lnTo>
                    <a:pt x="129" y="194"/>
                  </a:lnTo>
                  <a:lnTo>
                    <a:pt x="125" y="198"/>
                  </a:lnTo>
                  <a:lnTo>
                    <a:pt x="121" y="199"/>
                  </a:lnTo>
                  <a:lnTo>
                    <a:pt x="113" y="203"/>
                  </a:lnTo>
                  <a:lnTo>
                    <a:pt x="107" y="205"/>
                  </a:lnTo>
                  <a:lnTo>
                    <a:pt x="106" y="205"/>
                  </a:lnTo>
                  <a:lnTo>
                    <a:pt x="106" y="203"/>
                  </a:lnTo>
                  <a:lnTo>
                    <a:pt x="113" y="196"/>
                  </a:lnTo>
                  <a:lnTo>
                    <a:pt x="119" y="192"/>
                  </a:lnTo>
                  <a:lnTo>
                    <a:pt x="125" y="19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2" y="188"/>
                  </a:lnTo>
                  <a:lnTo>
                    <a:pt x="132" y="190"/>
                  </a:lnTo>
                  <a:lnTo>
                    <a:pt x="136" y="186"/>
                  </a:lnTo>
                  <a:lnTo>
                    <a:pt x="152" y="178"/>
                  </a:lnTo>
                  <a:lnTo>
                    <a:pt x="157" y="173"/>
                  </a:lnTo>
                  <a:lnTo>
                    <a:pt x="159" y="173"/>
                  </a:lnTo>
                  <a:lnTo>
                    <a:pt x="165" y="171"/>
                  </a:lnTo>
                  <a:lnTo>
                    <a:pt x="171" y="169"/>
                  </a:lnTo>
                  <a:lnTo>
                    <a:pt x="173" y="167"/>
                  </a:lnTo>
                  <a:lnTo>
                    <a:pt x="682" y="5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30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9" name="フリーフォーム 8"/>
            <p:cNvSpPr>
              <a:spLocks/>
            </p:cNvSpPr>
            <p:nvPr/>
          </p:nvSpPr>
          <p:spPr bwMode="auto">
            <a:xfrm>
              <a:off x="3875982" y="0"/>
              <a:ext cx="1903123" cy="977145"/>
            </a:xfrm>
            <a:custGeom>
              <a:avLst/>
              <a:gdLst/>
              <a:ahLst/>
              <a:cxnLst>
                <a:cxn ang="0">
                  <a:pos x="177" y="38"/>
                </a:cxn>
                <a:cxn ang="0">
                  <a:pos x="146" y="54"/>
                </a:cxn>
                <a:cxn ang="0">
                  <a:pos x="27" y="117"/>
                </a:cxn>
                <a:cxn ang="0">
                  <a:pos x="58" y="104"/>
                </a:cxn>
                <a:cxn ang="0">
                  <a:pos x="87" y="88"/>
                </a:cxn>
                <a:cxn ang="0">
                  <a:pos x="87" y="92"/>
                </a:cxn>
                <a:cxn ang="0">
                  <a:pos x="42" y="121"/>
                </a:cxn>
                <a:cxn ang="0">
                  <a:pos x="17" y="134"/>
                </a:cxn>
                <a:cxn ang="0">
                  <a:pos x="6" y="144"/>
                </a:cxn>
                <a:cxn ang="0">
                  <a:pos x="21" y="136"/>
                </a:cxn>
                <a:cxn ang="0">
                  <a:pos x="42" y="130"/>
                </a:cxn>
                <a:cxn ang="0">
                  <a:pos x="50" y="123"/>
                </a:cxn>
                <a:cxn ang="0">
                  <a:pos x="65" y="117"/>
                </a:cxn>
                <a:cxn ang="0">
                  <a:pos x="85" y="106"/>
                </a:cxn>
                <a:cxn ang="0">
                  <a:pos x="96" y="100"/>
                </a:cxn>
                <a:cxn ang="0">
                  <a:pos x="125" y="86"/>
                </a:cxn>
                <a:cxn ang="0">
                  <a:pos x="142" y="81"/>
                </a:cxn>
                <a:cxn ang="0">
                  <a:pos x="192" y="52"/>
                </a:cxn>
                <a:cxn ang="0">
                  <a:pos x="244" y="27"/>
                </a:cxn>
                <a:cxn ang="0">
                  <a:pos x="246" y="33"/>
                </a:cxn>
                <a:cxn ang="0">
                  <a:pos x="208" y="50"/>
                </a:cxn>
                <a:cxn ang="0">
                  <a:pos x="167" y="69"/>
                </a:cxn>
                <a:cxn ang="0">
                  <a:pos x="146" y="84"/>
                </a:cxn>
                <a:cxn ang="0">
                  <a:pos x="135" y="88"/>
                </a:cxn>
                <a:cxn ang="0">
                  <a:pos x="125" y="96"/>
                </a:cxn>
                <a:cxn ang="0">
                  <a:pos x="131" y="84"/>
                </a:cxn>
                <a:cxn ang="0">
                  <a:pos x="113" y="100"/>
                </a:cxn>
                <a:cxn ang="0">
                  <a:pos x="108" y="98"/>
                </a:cxn>
                <a:cxn ang="0">
                  <a:pos x="104" y="104"/>
                </a:cxn>
                <a:cxn ang="0">
                  <a:pos x="96" y="117"/>
                </a:cxn>
                <a:cxn ang="0">
                  <a:pos x="69" y="132"/>
                </a:cxn>
                <a:cxn ang="0">
                  <a:pos x="42" y="146"/>
                </a:cxn>
                <a:cxn ang="0">
                  <a:pos x="0" y="163"/>
                </a:cxn>
                <a:cxn ang="0">
                  <a:pos x="67" y="140"/>
                </a:cxn>
                <a:cxn ang="0">
                  <a:pos x="98" y="127"/>
                </a:cxn>
                <a:cxn ang="0">
                  <a:pos x="160" y="88"/>
                </a:cxn>
                <a:cxn ang="0">
                  <a:pos x="208" y="65"/>
                </a:cxn>
                <a:cxn ang="0">
                  <a:pos x="259" y="40"/>
                </a:cxn>
                <a:cxn ang="0">
                  <a:pos x="271" y="33"/>
                </a:cxn>
                <a:cxn ang="0">
                  <a:pos x="282" y="29"/>
                </a:cxn>
                <a:cxn ang="0">
                  <a:pos x="302" y="21"/>
                </a:cxn>
                <a:cxn ang="0">
                  <a:pos x="317" y="11"/>
                </a:cxn>
                <a:cxn ang="0">
                  <a:pos x="329" y="6"/>
                </a:cxn>
                <a:cxn ang="0">
                  <a:pos x="108" y="82"/>
                </a:cxn>
                <a:cxn ang="0">
                  <a:pos x="104" y="82"/>
                </a:cxn>
                <a:cxn ang="0">
                  <a:pos x="110" y="81"/>
                </a:cxn>
                <a:cxn ang="0">
                  <a:pos x="133" y="71"/>
                </a:cxn>
                <a:cxn ang="0">
                  <a:pos x="115" y="79"/>
                </a:cxn>
                <a:cxn ang="0">
                  <a:pos x="125" y="71"/>
                </a:cxn>
                <a:cxn ang="0">
                  <a:pos x="261" y="0"/>
                </a:cxn>
                <a:cxn ang="0">
                  <a:pos x="261" y="23"/>
                </a:cxn>
                <a:cxn ang="0">
                  <a:pos x="269" y="15"/>
                </a:cxn>
                <a:cxn ang="0">
                  <a:pos x="261" y="0"/>
                </a:cxn>
              </a:cxnLst>
              <a:rect l="0" t="0" r="0" b="0"/>
              <a:pathLst>
                <a:path w="338" h="163">
                  <a:moveTo>
                    <a:pt x="261" y="0"/>
                  </a:moveTo>
                  <a:lnTo>
                    <a:pt x="186" y="31"/>
                  </a:lnTo>
                  <a:lnTo>
                    <a:pt x="179" y="36"/>
                  </a:lnTo>
                  <a:lnTo>
                    <a:pt x="177" y="38"/>
                  </a:lnTo>
                  <a:lnTo>
                    <a:pt x="177" y="36"/>
                  </a:lnTo>
                  <a:lnTo>
                    <a:pt x="175" y="36"/>
                  </a:lnTo>
                  <a:lnTo>
                    <a:pt x="173" y="36"/>
                  </a:lnTo>
                  <a:lnTo>
                    <a:pt x="146" y="54"/>
                  </a:lnTo>
                  <a:lnTo>
                    <a:pt x="102" y="77"/>
                  </a:lnTo>
                  <a:lnTo>
                    <a:pt x="69" y="94"/>
                  </a:lnTo>
                  <a:lnTo>
                    <a:pt x="42" y="107"/>
                  </a:lnTo>
                  <a:lnTo>
                    <a:pt x="27" y="117"/>
                  </a:lnTo>
                  <a:lnTo>
                    <a:pt x="31" y="117"/>
                  </a:lnTo>
                  <a:lnTo>
                    <a:pt x="41" y="117"/>
                  </a:lnTo>
                  <a:lnTo>
                    <a:pt x="50" y="109"/>
                  </a:lnTo>
                  <a:lnTo>
                    <a:pt x="58" y="104"/>
                  </a:lnTo>
                  <a:lnTo>
                    <a:pt x="73" y="96"/>
                  </a:lnTo>
                  <a:lnTo>
                    <a:pt x="81" y="92"/>
                  </a:lnTo>
                  <a:lnTo>
                    <a:pt x="83" y="90"/>
                  </a:lnTo>
                  <a:lnTo>
                    <a:pt x="87" y="88"/>
                  </a:lnTo>
                  <a:lnTo>
                    <a:pt x="89" y="88"/>
                  </a:lnTo>
                  <a:lnTo>
                    <a:pt x="92" y="86"/>
                  </a:lnTo>
                  <a:lnTo>
                    <a:pt x="90" y="90"/>
                  </a:lnTo>
                  <a:lnTo>
                    <a:pt x="87" y="92"/>
                  </a:lnTo>
                  <a:lnTo>
                    <a:pt x="81" y="96"/>
                  </a:lnTo>
                  <a:lnTo>
                    <a:pt x="71" y="102"/>
                  </a:lnTo>
                  <a:lnTo>
                    <a:pt x="60" y="107"/>
                  </a:lnTo>
                  <a:lnTo>
                    <a:pt x="42" y="121"/>
                  </a:lnTo>
                  <a:lnTo>
                    <a:pt x="39" y="125"/>
                  </a:lnTo>
                  <a:lnTo>
                    <a:pt x="35" y="127"/>
                  </a:lnTo>
                  <a:lnTo>
                    <a:pt x="25" y="129"/>
                  </a:lnTo>
                  <a:lnTo>
                    <a:pt x="17" y="134"/>
                  </a:lnTo>
                  <a:lnTo>
                    <a:pt x="14" y="134"/>
                  </a:lnTo>
                  <a:lnTo>
                    <a:pt x="10" y="136"/>
                  </a:lnTo>
                  <a:lnTo>
                    <a:pt x="6" y="142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8"/>
                  </a:lnTo>
                  <a:lnTo>
                    <a:pt x="17" y="138"/>
                  </a:lnTo>
                  <a:lnTo>
                    <a:pt x="21" y="136"/>
                  </a:lnTo>
                  <a:lnTo>
                    <a:pt x="25" y="134"/>
                  </a:lnTo>
                  <a:lnTo>
                    <a:pt x="29" y="132"/>
                  </a:lnTo>
                  <a:lnTo>
                    <a:pt x="39" y="130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8" y="129"/>
                  </a:lnTo>
                  <a:lnTo>
                    <a:pt x="50" y="125"/>
                  </a:lnTo>
                  <a:lnTo>
                    <a:pt x="50" y="123"/>
                  </a:lnTo>
                  <a:lnTo>
                    <a:pt x="54" y="123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65" y="117"/>
                  </a:lnTo>
                  <a:lnTo>
                    <a:pt x="75" y="111"/>
                  </a:lnTo>
                  <a:lnTo>
                    <a:pt x="77" y="107"/>
                  </a:lnTo>
                  <a:lnTo>
                    <a:pt x="79" y="107"/>
                  </a:lnTo>
                  <a:lnTo>
                    <a:pt x="85" y="106"/>
                  </a:lnTo>
                  <a:lnTo>
                    <a:pt x="89" y="104"/>
                  </a:lnTo>
                  <a:lnTo>
                    <a:pt x="90" y="102"/>
                  </a:lnTo>
                  <a:lnTo>
                    <a:pt x="92" y="100"/>
                  </a:lnTo>
                  <a:lnTo>
                    <a:pt x="96" y="100"/>
                  </a:lnTo>
                  <a:lnTo>
                    <a:pt x="100" y="98"/>
                  </a:lnTo>
                  <a:lnTo>
                    <a:pt x="104" y="94"/>
                  </a:lnTo>
                  <a:lnTo>
                    <a:pt x="108" y="92"/>
                  </a:lnTo>
                  <a:lnTo>
                    <a:pt x="125" y="86"/>
                  </a:lnTo>
                  <a:lnTo>
                    <a:pt x="131" y="81"/>
                  </a:lnTo>
                  <a:lnTo>
                    <a:pt x="135" y="79"/>
                  </a:lnTo>
                  <a:lnTo>
                    <a:pt x="137" y="79"/>
                  </a:lnTo>
                  <a:lnTo>
                    <a:pt x="142" y="81"/>
                  </a:lnTo>
                  <a:lnTo>
                    <a:pt x="148" y="75"/>
                  </a:lnTo>
                  <a:lnTo>
                    <a:pt x="169" y="63"/>
                  </a:lnTo>
                  <a:lnTo>
                    <a:pt x="183" y="58"/>
                  </a:lnTo>
                  <a:lnTo>
                    <a:pt x="192" y="52"/>
                  </a:lnTo>
                  <a:lnTo>
                    <a:pt x="221" y="38"/>
                  </a:lnTo>
                  <a:lnTo>
                    <a:pt x="231" y="34"/>
                  </a:lnTo>
                  <a:lnTo>
                    <a:pt x="240" y="31"/>
                  </a:lnTo>
                  <a:lnTo>
                    <a:pt x="244" y="27"/>
                  </a:lnTo>
                  <a:lnTo>
                    <a:pt x="246" y="27"/>
                  </a:lnTo>
                  <a:lnTo>
                    <a:pt x="248" y="27"/>
                  </a:lnTo>
                  <a:lnTo>
                    <a:pt x="248" y="31"/>
                  </a:lnTo>
                  <a:lnTo>
                    <a:pt x="246" y="33"/>
                  </a:lnTo>
                  <a:lnTo>
                    <a:pt x="236" y="34"/>
                  </a:lnTo>
                  <a:lnTo>
                    <a:pt x="229" y="40"/>
                  </a:lnTo>
                  <a:lnTo>
                    <a:pt x="217" y="44"/>
                  </a:lnTo>
                  <a:lnTo>
                    <a:pt x="208" y="50"/>
                  </a:lnTo>
                  <a:lnTo>
                    <a:pt x="192" y="56"/>
                  </a:lnTo>
                  <a:lnTo>
                    <a:pt x="183" y="61"/>
                  </a:lnTo>
                  <a:lnTo>
                    <a:pt x="175" y="65"/>
                  </a:lnTo>
                  <a:lnTo>
                    <a:pt x="167" y="69"/>
                  </a:lnTo>
                  <a:lnTo>
                    <a:pt x="154" y="77"/>
                  </a:lnTo>
                  <a:lnTo>
                    <a:pt x="148" y="79"/>
                  </a:lnTo>
                  <a:lnTo>
                    <a:pt x="146" y="82"/>
                  </a:lnTo>
                  <a:lnTo>
                    <a:pt x="146" y="84"/>
                  </a:lnTo>
                  <a:lnTo>
                    <a:pt x="140" y="88"/>
                  </a:lnTo>
                  <a:lnTo>
                    <a:pt x="138" y="86"/>
                  </a:lnTo>
                  <a:lnTo>
                    <a:pt x="133" y="92"/>
                  </a:lnTo>
                  <a:lnTo>
                    <a:pt x="135" y="88"/>
                  </a:lnTo>
                  <a:lnTo>
                    <a:pt x="135" y="86"/>
                  </a:lnTo>
                  <a:lnTo>
                    <a:pt x="133" y="86"/>
                  </a:lnTo>
                  <a:lnTo>
                    <a:pt x="125" y="94"/>
                  </a:lnTo>
                  <a:lnTo>
                    <a:pt x="125" y="96"/>
                  </a:lnTo>
                  <a:lnTo>
                    <a:pt x="121" y="96"/>
                  </a:lnTo>
                  <a:lnTo>
                    <a:pt x="125" y="94"/>
                  </a:lnTo>
                  <a:lnTo>
                    <a:pt x="125" y="88"/>
                  </a:lnTo>
                  <a:lnTo>
                    <a:pt x="131" y="84"/>
                  </a:lnTo>
                  <a:lnTo>
                    <a:pt x="129" y="84"/>
                  </a:lnTo>
                  <a:lnTo>
                    <a:pt x="125" y="86"/>
                  </a:lnTo>
                  <a:lnTo>
                    <a:pt x="121" y="92"/>
                  </a:lnTo>
                  <a:lnTo>
                    <a:pt x="113" y="100"/>
                  </a:lnTo>
                  <a:lnTo>
                    <a:pt x="110" y="104"/>
                  </a:lnTo>
                  <a:lnTo>
                    <a:pt x="115" y="94"/>
                  </a:lnTo>
                  <a:lnTo>
                    <a:pt x="113" y="94"/>
                  </a:lnTo>
                  <a:lnTo>
                    <a:pt x="108" y="98"/>
                  </a:lnTo>
                  <a:lnTo>
                    <a:pt x="104" y="102"/>
                  </a:lnTo>
                  <a:lnTo>
                    <a:pt x="102" y="106"/>
                  </a:lnTo>
                  <a:lnTo>
                    <a:pt x="104" y="106"/>
                  </a:lnTo>
                  <a:lnTo>
                    <a:pt x="104" y="104"/>
                  </a:lnTo>
                  <a:lnTo>
                    <a:pt x="106" y="104"/>
                  </a:lnTo>
                  <a:lnTo>
                    <a:pt x="106" y="107"/>
                  </a:lnTo>
                  <a:lnTo>
                    <a:pt x="102" y="109"/>
                  </a:lnTo>
                  <a:lnTo>
                    <a:pt x="96" y="117"/>
                  </a:lnTo>
                  <a:lnTo>
                    <a:pt x="87" y="123"/>
                  </a:lnTo>
                  <a:lnTo>
                    <a:pt x="81" y="125"/>
                  </a:lnTo>
                  <a:lnTo>
                    <a:pt x="75" y="129"/>
                  </a:lnTo>
                  <a:lnTo>
                    <a:pt x="69" y="132"/>
                  </a:lnTo>
                  <a:lnTo>
                    <a:pt x="62" y="134"/>
                  </a:lnTo>
                  <a:lnTo>
                    <a:pt x="56" y="136"/>
                  </a:lnTo>
                  <a:lnTo>
                    <a:pt x="52" y="140"/>
                  </a:lnTo>
                  <a:lnTo>
                    <a:pt x="42" y="146"/>
                  </a:lnTo>
                  <a:lnTo>
                    <a:pt x="31" y="150"/>
                  </a:lnTo>
                  <a:lnTo>
                    <a:pt x="10" y="159"/>
                  </a:lnTo>
                  <a:lnTo>
                    <a:pt x="4" y="161"/>
                  </a:lnTo>
                  <a:lnTo>
                    <a:pt x="0" y="163"/>
                  </a:lnTo>
                  <a:lnTo>
                    <a:pt x="41" y="152"/>
                  </a:lnTo>
                  <a:lnTo>
                    <a:pt x="50" y="146"/>
                  </a:lnTo>
                  <a:lnTo>
                    <a:pt x="58" y="142"/>
                  </a:lnTo>
                  <a:lnTo>
                    <a:pt x="67" y="140"/>
                  </a:lnTo>
                  <a:lnTo>
                    <a:pt x="75" y="136"/>
                  </a:lnTo>
                  <a:lnTo>
                    <a:pt x="85" y="130"/>
                  </a:lnTo>
                  <a:lnTo>
                    <a:pt x="92" y="129"/>
                  </a:lnTo>
                  <a:lnTo>
                    <a:pt x="98" y="127"/>
                  </a:lnTo>
                  <a:lnTo>
                    <a:pt x="102" y="123"/>
                  </a:lnTo>
                  <a:lnTo>
                    <a:pt x="104" y="121"/>
                  </a:lnTo>
                  <a:lnTo>
                    <a:pt x="137" y="102"/>
                  </a:lnTo>
                  <a:lnTo>
                    <a:pt x="160" y="88"/>
                  </a:lnTo>
                  <a:lnTo>
                    <a:pt x="183" y="79"/>
                  </a:lnTo>
                  <a:lnTo>
                    <a:pt x="192" y="75"/>
                  </a:lnTo>
                  <a:lnTo>
                    <a:pt x="198" y="71"/>
                  </a:lnTo>
                  <a:lnTo>
                    <a:pt x="208" y="65"/>
                  </a:lnTo>
                  <a:lnTo>
                    <a:pt x="215" y="59"/>
                  </a:lnTo>
                  <a:lnTo>
                    <a:pt x="231" y="56"/>
                  </a:lnTo>
                  <a:lnTo>
                    <a:pt x="254" y="44"/>
                  </a:lnTo>
                  <a:lnTo>
                    <a:pt x="259" y="40"/>
                  </a:lnTo>
                  <a:lnTo>
                    <a:pt x="263" y="38"/>
                  </a:lnTo>
                  <a:lnTo>
                    <a:pt x="269" y="38"/>
                  </a:lnTo>
                  <a:lnTo>
                    <a:pt x="271" y="36"/>
                  </a:lnTo>
                  <a:lnTo>
                    <a:pt x="271" y="33"/>
                  </a:lnTo>
                  <a:lnTo>
                    <a:pt x="275" y="31"/>
                  </a:lnTo>
                  <a:lnTo>
                    <a:pt x="279" y="33"/>
                  </a:lnTo>
                  <a:lnTo>
                    <a:pt x="281" y="31"/>
                  </a:lnTo>
                  <a:lnTo>
                    <a:pt x="282" y="29"/>
                  </a:lnTo>
                  <a:lnTo>
                    <a:pt x="284" y="27"/>
                  </a:lnTo>
                  <a:lnTo>
                    <a:pt x="288" y="25"/>
                  </a:lnTo>
                  <a:lnTo>
                    <a:pt x="296" y="23"/>
                  </a:lnTo>
                  <a:lnTo>
                    <a:pt x="302" y="21"/>
                  </a:lnTo>
                  <a:lnTo>
                    <a:pt x="307" y="17"/>
                  </a:lnTo>
                  <a:lnTo>
                    <a:pt x="311" y="15"/>
                  </a:lnTo>
                  <a:lnTo>
                    <a:pt x="313" y="15"/>
                  </a:lnTo>
                  <a:lnTo>
                    <a:pt x="317" y="11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5" y="8"/>
                  </a:lnTo>
                  <a:lnTo>
                    <a:pt x="329" y="6"/>
                  </a:lnTo>
                  <a:lnTo>
                    <a:pt x="334" y="4"/>
                  </a:lnTo>
                  <a:lnTo>
                    <a:pt x="338" y="0"/>
                  </a:lnTo>
                  <a:lnTo>
                    <a:pt x="261" y="0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2" y="88"/>
                  </a:lnTo>
                  <a:lnTo>
                    <a:pt x="100" y="86"/>
                  </a:lnTo>
                  <a:lnTo>
                    <a:pt x="104" y="82"/>
                  </a:lnTo>
                  <a:lnTo>
                    <a:pt x="108" y="81"/>
                  </a:lnTo>
                  <a:lnTo>
                    <a:pt x="110" y="77"/>
                  </a:lnTo>
                  <a:lnTo>
                    <a:pt x="112" y="77"/>
                  </a:lnTo>
                  <a:lnTo>
                    <a:pt x="110" y="81"/>
                  </a:lnTo>
                  <a:lnTo>
                    <a:pt x="108" y="82"/>
                  </a:lnTo>
                  <a:lnTo>
                    <a:pt x="261" y="0"/>
                  </a:lnTo>
                  <a:lnTo>
                    <a:pt x="137" y="65"/>
                  </a:lnTo>
                  <a:lnTo>
                    <a:pt x="133" y="71"/>
                  </a:lnTo>
                  <a:lnTo>
                    <a:pt x="129" y="75"/>
                  </a:lnTo>
                  <a:lnTo>
                    <a:pt x="125" y="77"/>
                  </a:lnTo>
                  <a:lnTo>
                    <a:pt x="117" y="81"/>
                  </a:lnTo>
                  <a:lnTo>
                    <a:pt x="115" y="79"/>
                  </a:lnTo>
                  <a:lnTo>
                    <a:pt x="119" y="77"/>
                  </a:lnTo>
                  <a:lnTo>
                    <a:pt x="121" y="75"/>
                  </a:lnTo>
                  <a:lnTo>
                    <a:pt x="125" y="71"/>
                  </a:lnTo>
                  <a:lnTo>
                    <a:pt x="125" y="71"/>
                  </a:lnTo>
                  <a:lnTo>
                    <a:pt x="131" y="69"/>
                  </a:lnTo>
                  <a:lnTo>
                    <a:pt x="135" y="65"/>
                  </a:lnTo>
                  <a:lnTo>
                    <a:pt x="137" y="65"/>
                  </a:lnTo>
                  <a:lnTo>
                    <a:pt x="261" y="0"/>
                  </a:lnTo>
                  <a:lnTo>
                    <a:pt x="273" y="17"/>
                  </a:lnTo>
                  <a:lnTo>
                    <a:pt x="271" y="19"/>
                  </a:lnTo>
                  <a:lnTo>
                    <a:pt x="267" y="21"/>
                  </a:lnTo>
                  <a:lnTo>
                    <a:pt x="261" y="23"/>
                  </a:lnTo>
                  <a:lnTo>
                    <a:pt x="259" y="23"/>
                  </a:lnTo>
                  <a:lnTo>
                    <a:pt x="261" y="19"/>
                  </a:lnTo>
                  <a:lnTo>
                    <a:pt x="265" y="15"/>
                  </a:lnTo>
                  <a:lnTo>
                    <a:pt x="269" y="15"/>
                  </a:lnTo>
                  <a:lnTo>
                    <a:pt x="273" y="13"/>
                  </a:lnTo>
                  <a:lnTo>
                    <a:pt x="275" y="13"/>
                  </a:lnTo>
                  <a:lnTo>
                    <a:pt x="273" y="17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25000">
                  <a:schemeClr val="bg1">
                    <a:alpha val="25000"/>
                  </a:schemeClr>
                </a:gs>
                <a:gs pos="55000">
                  <a:schemeClr val="bg1">
                    <a:alpha val="5000"/>
                  </a:schemeClr>
                </a:gs>
              </a:gsLst>
              <a:lin ang="27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45044" y="1900337"/>
              <a:ext cx="8935670" cy="2769577"/>
            </a:xfrm>
            <a:custGeom>
              <a:avLst/>
              <a:gdLst/>
              <a:ahLst/>
              <a:cxnLst>
                <a:cxn ang="0">
                  <a:pos x="750" y="194"/>
                </a:cxn>
                <a:cxn ang="0">
                  <a:pos x="762" y="180"/>
                </a:cxn>
                <a:cxn ang="0">
                  <a:pos x="662" y="199"/>
                </a:cxn>
                <a:cxn ang="0">
                  <a:pos x="674" y="203"/>
                </a:cxn>
                <a:cxn ang="0">
                  <a:pos x="698" y="188"/>
                </a:cxn>
                <a:cxn ang="0">
                  <a:pos x="543" y="230"/>
                </a:cxn>
                <a:cxn ang="0">
                  <a:pos x="762" y="180"/>
                </a:cxn>
                <a:cxn ang="0">
                  <a:pos x="639" y="265"/>
                </a:cxn>
                <a:cxn ang="0">
                  <a:pos x="591" y="219"/>
                </a:cxn>
                <a:cxn ang="0">
                  <a:pos x="602" y="215"/>
                </a:cxn>
                <a:cxn ang="0">
                  <a:pos x="503" y="234"/>
                </a:cxn>
                <a:cxn ang="0">
                  <a:pos x="489" y="242"/>
                </a:cxn>
                <a:cxn ang="0">
                  <a:pos x="445" y="249"/>
                </a:cxn>
                <a:cxn ang="0">
                  <a:pos x="426" y="251"/>
                </a:cxn>
                <a:cxn ang="0">
                  <a:pos x="762" y="180"/>
                </a:cxn>
                <a:cxn ang="0">
                  <a:pos x="343" y="334"/>
                </a:cxn>
                <a:cxn ang="0">
                  <a:pos x="370" y="263"/>
                </a:cxn>
                <a:cxn ang="0">
                  <a:pos x="261" y="291"/>
                </a:cxn>
                <a:cxn ang="0">
                  <a:pos x="272" y="286"/>
                </a:cxn>
                <a:cxn ang="0">
                  <a:pos x="247" y="303"/>
                </a:cxn>
                <a:cxn ang="0">
                  <a:pos x="197" y="318"/>
                </a:cxn>
                <a:cxn ang="0">
                  <a:pos x="205" y="324"/>
                </a:cxn>
                <a:cxn ang="0">
                  <a:pos x="124" y="349"/>
                </a:cxn>
                <a:cxn ang="0">
                  <a:pos x="146" y="343"/>
                </a:cxn>
                <a:cxn ang="0">
                  <a:pos x="88" y="363"/>
                </a:cxn>
                <a:cxn ang="0">
                  <a:pos x="105" y="359"/>
                </a:cxn>
                <a:cxn ang="0">
                  <a:pos x="69" y="370"/>
                </a:cxn>
                <a:cxn ang="0">
                  <a:pos x="80" y="368"/>
                </a:cxn>
                <a:cxn ang="0">
                  <a:pos x="50" y="376"/>
                </a:cxn>
                <a:cxn ang="0">
                  <a:pos x="3" y="389"/>
                </a:cxn>
                <a:cxn ang="0">
                  <a:pos x="2" y="458"/>
                </a:cxn>
                <a:cxn ang="0">
                  <a:pos x="806" y="416"/>
                </a:cxn>
                <a:cxn ang="0">
                  <a:pos x="879" y="230"/>
                </a:cxn>
                <a:cxn ang="0">
                  <a:pos x="890" y="211"/>
                </a:cxn>
                <a:cxn ang="0">
                  <a:pos x="902" y="184"/>
                </a:cxn>
                <a:cxn ang="0">
                  <a:pos x="927" y="147"/>
                </a:cxn>
                <a:cxn ang="0">
                  <a:pos x="992" y="69"/>
                </a:cxn>
                <a:cxn ang="0">
                  <a:pos x="1011" y="57"/>
                </a:cxn>
                <a:cxn ang="0">
                  <a:pos x="1077" y="5"/>
                </a:cxn>
                <a:cxn ang="0">
                  <a:pos x="762" y="180"/>
                </a:cxn>
                <a:cxn ang="0">
                  <a:pos x="977" y="147"/>
                </a:cxn>
                <a:cxn ang="0">
                  <a:pos x="1140" y="136"/>
                </a:cxn>
                <a:cxn ang="0">
                  <a:pos x="762" y="180"/>
                </a:cxn>
                <a:cxn ang="0">
                  <a:pos x="1244" y="103"/>
                </a:cxn>
                <a:cxn ang="0">
                  <a:pos x="1274" y="98"/>
                </a:cxn>
                <a:cxn ang="0">
                  <a:pos x="1294" y="94"/>
                </a:cxn>
                <a:cxn ang="0">
                  <a:pos x="1309" y="103"/>
                </a:cxn>
                <a:cxn ang="0">
                  <a:pos x="1347" y="90"/>
                </a:cxn>
                <a:cxn ang="0">
                  <a:pos x="762" y="180"/>
                </a:cxn>
                <a:cxn ang="0">
                  <a:pos x="1374" y="90"/>
                </a:cxn>
                <a:cxn ang="0">
                  <a:pos x="1409" y="84"/>
                </a:cxn>
                <a:cxn ang="0">
                  <a:pos x="1440" y="84"/>
                </a:cxn>
                <a:cxn ang="0">
                  <a:pos x="1480" y="80"/>
                </a:cxn>
                <a:cxn ang="0">
                  <a:pos x="1480" y="80"/>
                </a:cxn>
                <a:cxn ang="0">
                  <a:pos x="1511" y="78"/>
                </a:cxn>
                <a:cxn ang="0">
                  <a:pos x="1572" y="78"/>
                </a:cxn>
              </a:cxnLst>
              <a:rect l="0" t="0" r="0" b="0"/>
              <a:pathLst>
                <a:path w="1587" h="462">
                  <a:moveTo>
                    <a:pt x="762" y="180"/>
                  </a:moveTo>
                  <a:lnTo>
                    <a:pt x="758" y="178"/>
                  </a:lnTo>
                  <a:lnTo>
                    <a:pt x="752" y="178"/>
                  </a:lnTo>
                  <a:lnTo>
                    <a:pt x="745" y="182"/>
                  </a:lnTo>
                  <a:lnTo>
                    <a:pt x="743" y="184"/>
                  </a:lnTo>
                  <a:lnTo>
                    <a:pt x="743" y="186"/>
                  </a:lnTo>
                  <a:lnTo>
                    <a:pt x="745" y="192"/>
                  </a:lnTo>
                  <a:lnTo>
                    <a:pt x="750" y="194"/>
                  </a:lnTo>
                  <a:lnTo>
                    <a:pt x="760" y="195"/>
                  </a:lnTo>
                  <a:lnTo>
                    <a:pt x="766" y="192"/>
                  </a:lnTo>
                  <a:lnTo>
                    <a:pt x="768" y="190"/>
                  </a:lnTo>
                  <a:lnTo>
                    <a:pt x="770" y="186"/>
                  </a:lnTo>
                  <a:lnTo>
                    <a:pt x="768" y="184"/>
                  </a:lnTo>
                  <a:lnTo>
                    <a:pt x="768" y="182"/>
                  </a:lnTo>
                  <a:lnTo>
                    <a:pt x="764" y="180"/>
                  </a:lnTo>
                  <a:lnTo>
                    <a:pt x="762" y="180"/>
                  </a:lnTo>
                  <a:lnTo>
                    <a:pt x="691" y="190"/>
                  </a:lnTo>
                  <a:lnTo>
                    <a:pt x="679" y="194"/>
                  </a:lnTo>
                  <a:lnTo>
                    <a:pt x="675" y="192"/>
                  </a:lnTo>
                  <a:lnTo>
                    <a:pt x="674" y="194"/>
                  </a:lnTo>
                  <a:lnTo>
                    <a:pt x="672" y="194"/>
                  </a:lnTo>
                  <a:lnTo>
                    <a:pt x="666" y="199"/>
                  </a:lnTo>
                  <a:lnTo>
                    <a:pt x="664" y="199"/>
                  </a:lnTo>
                  <a:lnTo>
                    <a:pt x="662" y="199"/>
                  </a:lnTo>
                  <a:lnTo>
                    <a:pt x="658" y="201"/>
                  </a:lnTo>
                  <a:lnTo>
                    <a:pt x="658" y="205"/>
                  </a:lnTo>
                  <a:lnTo>
                    <a:pt x="662" y="205"/>
                  </a:lnTo>
                  <a:lnTo>
                    <a:pt x="664" y="205"/>
                  </a:lnTo>
                  <a:lnTo>
                    <a:pt x="668" y="203"/>
                  </a:lnTo>
                  <a:lnTo>
                    <a:pt x="670" y="201"/>
                  </a:lnTo>
                  <a:lnTo>
                    <a:pt x="672" y="203"/>
                  </a:lnTo>
                  <a:lnTo>
                    <a:pt x="674" y="203"/>
                  </a:lnTo>
                  <a:lnTo>
                    <a:pt x="675" y="203"/>
                  </a:lnTo>
                  <a:lnTo>
                    <a:pt x="683" y="199"/>
                  </a:lnTo>
                  <a:lnTo>
                    <a:pt x="685" y="201"/>
                  </a:lnTo>
                  <a:lnTo>
                    <a:pt x="693" y="201"/>
                  </a:lnTo>
                  <a:lnTo>
                    <a:pt x="700" y="197"/>
                  </a:lnTo>
                  <a:lnTo>
                    <a:pt x="704" y="194"/>
                  </a:lnTo>
                  <a:lnTo>
                    <a:pt x="702" y="190"/>
                  </a:lnTo>
                  <a:lnTo>
                    <a:pt x="698" y="188"/>
                  </a:lnTo>
                  <a:lnTo>
                    <a:pt x="691" y="190"/>
                  </a:lnTo>
                  <a:lnTo>
                    <a:pt x="762" y="180"/>
                  </a:lnTo>
                  <a:lnTo>
                    <a:pt x="553" y="222"/>
                  </a:lnTo>
                  <a:lnTo>
                    <a:pt x="541" y="222"/>
                  </a:lnTo>
                  <a:lnTo>
                    <a:pt x="537" y="224"/>
                  </a:lnTo>
                  <a:lnTo>
                    <a:pt x="537" y="228"/>
                  </a:lnTo>
                  <a:lnTo>
                    <a:pt x="539" y="230"/>
                  </a:lnTo>
                  <a:lnTo>
                    <a:pt x="543" y="230"/>
                  </a:lnTo>
                  <a:lnTo>
                    <a:pt x="547" y="230"/>
                  </a:lnTo>
                  <a:lnTo>
                    <a:pt x="551" y="228"/>
                  </a:lnTo>
                  <a:lnTo>
                    <a:pt x="556" y="226"/>
                  </a:lnTo>
                  <a:lnTo>
                    <a:pt x="558" y="226"/>
                  </a:lnTo>
                  <a:lnTo>
                    <a:pt x="558" y="224"/>
                  </a:lnTo>
                  <a:lnTo>
                    <a:pt x="556" y="222"/>
                  </a:lnTo>
                  <a:lnTo>
                    <a:pt x="553" y="222"/>
                  </a:lnTo>
                  <a:lnTo>
                    <a:pt x="762" y="180"/>
                  </a:lnTo>
                  <a:lnTo>
                    <a:pt x="639" y="265"/>
                  </a:lnTo>
                  <a:lnTo>
                    <a:pt x="641" y="265"/>
                  </a:lnTo>
                  <a:lnTo>
                    <a:pt x="645" y="265"/>
                  </a:lnTo>
                  <a:lnTo>
                    <a:pt x="649" y="261"/>
                  </a:lnTo>
                  <a:lnTo>
                    <a:pt x="647" y="259"/>
                  </a:lnTo>
                  <a:lnTo>
                    <a:pt x="645" y="259"/>
                  </a:lnTo>
                  <a:lnTo>
                    <a:pt x="641" y="261"/>
                  </a:lnTo>
                  <a:lnTo>
                    <a:pt x="639" y="265"/>
                  </a:lnTo>
                  <a:lnTo>
                    <a:pt x="762" y="180"/>
                  </a:lnTo>
                  <a:lnTo>
                    <a:pt x="593" y="213"/>
                  </a:lnTo>
                  <a:lnTo>
                    <a:pt x="591" y="213"/>
                  </a:lnTo>
                  <a:lnTo>
                    <a:pt x="585" y="213"/>
                  </a:lnTo>
                  <a:lnTo>
                    <a:pt x="581" y="215"/>
                  </a:lnTo>
                  <a:lnTo>
                    <a:pt x="581" y="219"/>
                  </a:lnTo>
                  <a:lnTo>
                    <a:pt x="583" y="220"/>
                  </a:lnTo>
                  <a:lnTo>
                    <a:pt x="591" y="219"/>
                  </a:lnTo>
                  <a:lnTo>
                    <a:pt x="593" y="217"/>
                  </a:lnTo>
                  <a:lnTo>
                    <a:pt x="593" y="215"/>
                  </a:lnTo>
                  <a:lnTo>
                    <a:pt x="593" y="213"/>
                  </a:lnTo>
                  <a:lnTo>
                    <a:pt x="762" y="180"/>
                  </a:lnTo>
                  <a:lnTo>
                    <a:pt x="597" y="215"/>
                  </a:lnTo>
                  <a:lnTo>
                    <a:pt x="595" y="217"/>
                  </a:lnTo>
                  <a:lnTo>
                    <a:pt x="599" y="217"/>
                  </a:lnTo>
                  <a:lnTo>
                    <a:pt x="602" y="215"/>
                  </a:lnTo>
                  <a:lnTo>
                    <a:pt x="602" y="213"/>
                  </a:lnTo>
                  <a:lnTo>
                    <a:pt x="601" y="211"/>
                  </a:lnTo>
                  <a:lnTo>
                    <a:pt x="599" y="211"/>
                  </a:lnTo>
                  <a:lnTo>
                    <a:pt x="597" y="215"/>
                  </a:lnTo>
                  <a:lnTo>
                    <a:pt x="762" y="180"/>
                  </a:lnTo>
                  <a:lnTo>
                    <a:pt x="512" y="234"/>
                  </a:lnTo>
                  <a:lnTo>
                    <a:pt x="505" y="232"/>
                  </a:lnTo>
                  <a:lnTo>
                    <a:pt x="503" y="234"/>
                  </a:lnTo>
                  <a:lnTo>
                    <a:pt x="503" y="236"/>
                  </a:lnTo>
                  <a:lnTo>
                    <a:pt x="510" y="236"/>
                  </a:lnTo>
                  <a:lnTo>
                    <a:pt x="512" y="234"/>
                  </a:lnTo>
                  <a:lnTo>
                    <a:pt x="762" y="180"/>
                  </a:lnTo>
                  <a:lnTo>
                    <a:pt x="501" y="240"/>
                  </a:lnTo>
                  <a:lnTo>
                    <a:pt x="489" y="238"/>
                  </a:lnTo>
                  <a:lnTo>
                    <a:pt x="487" y="240"/>
                  </a:lnTo>
                  <a:lnTo>
                    <a:pt x="489" y="242"/>
                  </a:lnTo>
                  <a:lnTo>
                    <a:pt x="491" y="242"/>
                  </a:lnTo>
                  <a:lnTo>
                    <a:pt x="497" y="242"/>
                  </a:lnTo>
                  <a:lnTo>
                    <a:pt x="499" y="242"/>
                  </a:lnTo>
                  <a:lnTo>
                    <a:pt x="501" y="240"/>
                  </a:lnTo>
                  <a:lnTo>
                    <a:pt x="762" y="180"/>
                  </a:lnTo>
                  <a:lnTo>
                    <a:pt x="439" y="245"/>
                  </a:lnTo>
                  <a:lnTo>
                    <a:pt x="439" y="247"/>
                  </a:lnTo>
                  <a:lnTo>
                    <a:pt x="445" y="249"/>
                  </a:lnTo>
                  <a:lnTo>
                    <a:pt x="449" y="247"/>
                  </a:lnTo>
                  <a:lnTo>
                    <a:pt x="453" y="245"/>
                  </a:lnTo>
                  <a:lnTo>
                    <a:pt x="451" y="243"/>
                  </a:lnTo>
                  <a:lnTo>
                    <a:pt x="447" y="242"/>
                  </a:lnTo>
                  <a:lnTo>
                    <a:pt x="443" y="243"/>
                  </a:lnTo>
                  <a:lnTo>
                    <a:pt x="439" y="245"/>
                  </a:lnTo>
                  <a:lnTo>
                    <a:pt x="762" y="180"/>
                  </a:lnTo>
                  <a:lnTo>
                    <a:pt x="426" y="251"/>
                  </a:lnTo>
                  <a:lnTo>
                    <a:pt x="426" y="253"/>
                  </a:lnTo>
                  <a:lnTo>
                    <a:pt x="430" y="253"/>
                  </a:lnTo>
                  <a:lnTo>
                    <a:pt x="434" y="253"/>
                  </a:lnTo>
                  <a:lnTo>
                    <a:pt x="432" y="249"/>
                  </a:lnTo>
                  <a:lnTo>
                    <a:pt x="430" y="247"/>
                  </a:lnTo>
                  <a:lnTo>
                    <a:pt x="426" y="247"/>
                  </a:lnTo>
                  <a:lnTo>
                    <a:pt x="426" y="251"/>
                  </a:lnTo>
                  <a:lnTo>
                    <a:pt x="762" y="180"/>
                  </a:lnTo>
                  <a:lnTo>
                    <a:pt x="338" y="334"/>
                  </a:lnTo>
                  <a:lnTo>
                    <a:pt x="336" y="336"/>
                  </a:lnTo>
                  <a:lnTo>
                    <a:pt x="336" y="338"/>
                  </a:lnTo>
                  <a:lnTo>
                    <a:pt x="338" y="339"/>
                  </a:lnTo>
                  <a:lnTo>
                    <a:pt x="343" y="339"/>
                  </a:lnTo>
                  <a:lnTo>
                    <a:pt x="343" y="338"/>
                  </a:lnTo>
                  <a:lnTo>
                    <a:pt x="343" y="336"/>
                  </a:lnTo>
                  <a:lnTo>
                    <a:pt x="343" y="334"/>
                  </a:lnTo>
                  <a:lnTo>
                    <a:pt x="338" y="334"/>
                  </a:lnTo>
                  <a:lnTo>
                    <a:pt x="762" y="180"/>
                  </a:lnTo>
                  <a:lnTo>
                    <a:pt x="364" y="265"/>
                  </a:lnTo>
                  <a:lnTo>
                    <a:pt x="364" y="267"/>
                  </a:lnTo>
                  <a:lnTo>
                    <a:pt x="366" y="267"/>
                  </a:lnTo>
                  <a:lnTo>
                    <a:pt x="368" y="267"/>
                  </a:lnTo>
                  <a:lnTo>
                    <a:pt x="370" y="265"/>
                  </a:lnTo>
                  <a:lnTo>
                    <a:pt x="370" y="263"/>
                  </a:lnTo>
                  <a:lnTo>
                    <a:pt x="368" y="261"/>
                  </a:lnTo>
                  <a:lnTo>
                    <a:pt x="364" y="265"/>
                  </a:lnTo>
                  <a:lnTo>
                    <a:pt x="762" y="180"/>
                  </a:lnTo>
                  <a:lnTo>
                    <a:pt x="272" y="286"/>
                  </a:lnTo>
                  <a:lnTo>
                    <a:pt x="268" y="286"/>
                  </a:lnTo>
                  <a:lnTo>
                    <a:pt x="263" y="288"/>
                  </a:lnTo>
                  <a:lnTo>
                    <a:pt x="261" y="290"/>
                  </a:lnTo>
                  <a:lnTo>
                    <a:pt x="261" y="291"/>
                  </a:lnTo>
                  <a:lnTo>
                    <a:pt x="261" y="295"/>
                  </a:lnTo>
                  <a:lnTo>
                    <a:pt x="263" y="293"/>
                  </a:lnTo>
                  <a:lnTo>
                    <a:pt x="268" y="293"/>
                  </a:lnTo>
                  <a:lnTo>
                    <a:pt x="272" y="293"/>
                  </a:lnTo>
                  <a:lnTo>
                    <a:pt x="276" y="291"/>
                  </a:lnTo>
                  <a:lnTo>
                    <a:pt x="276" y="290"/>
                  </a:lnTo>
                  <a:lnTo>
                    <a:pt x="276" y="288"/>
                  </a:lnTo>
                  <a:lnTo>
                    <a:pt x="272" y="286"/>
                  </a:lnTo>
                  <a:lnTo>
                    <a:pt x="762" y="180"/>
                  </a:lnTo>
                  <a:lnTo>
                    <a:pt x="253" y="297"/>
                  </a:lnTo>
                  <a:lnTo>
                    <a:pt x="247" y="299"/>
                  </a:lnTo>
                  <a:lnTo>
                    <a:pt x="242" y="299"/>
                  </a:lnTo>
                  <a:lnTo>
                    <a:pt x="240" y="301"/>
                  </a:lnTo>
                  <a:lnTo>
                    <a:pt x="238" y="303"/>
                  </a:lnTo>
                  <a:lnTo>
                    <a:pt x="242" y="303"/>
                  </a:lnTo>
                  <a:lnTo>
                    <a:pt x="247" y="303"/>
                  </a:lnTo>
                  <a:lnTo>
                    <a:pt x="251" y="305"/>
                  </a:lnTo>
                  <a:lnTo>
                    <a:pt x="255" y="303"/>
                  </a:lnTo>
                  <a:lnTo>
                    <a:pt x="259" y="297"/>
                  </a:lnTo>
                  <a:lnTo>
                    <a:pt x="257" y="295"/>
                  </a:lnTo>
                  <a:lnTo>
                    <a:pt x="253" y="297"/>
                  </a:lnTo>
                  <a:lnTo>
                    <a:pt x="762" y="180"/>
                  </a:lnTo>
                  <a:lnTo>
                    <a:pt x="201" y="320"/>
                  </a:lnTo>
                  <a:lnTo>
                    <a:pt x="197" y="318"/>
                  </a:lnTo>
                  <a:lnTo>
                    <a:pt x="195" y="320"/>
                  </a:lnTo>
                  <a:lnTo>
                    <a:pt x="188" y="324"/>
                  </a:lnTo>
                  <a:lnTo>
                    <a:pt x="188" y="326"/>
                  </a:lnTo>
                  <a:lnTo>
                    <a:pt x="192" y="326"/>
                  </a:lnTo>
                  <a:lnTo>
                    <a:pt x="195" y="326"/>
                  </a:lnTo>
                  <a:lnTo>
                    <a:pt x="199" y="324"/>
                  </a:lnTo>
                  <a:lnTo>
                    <a:pt x="203" y="324"/>
                  </a:lnTo>
                  <a:lnTo>
                    <a:pt x="205" y="324"/>
                  </a:lnTo>
                  <a:lnTo>
                    <a:pt x="205" y="320"/>
                  </a:lnTo>
                  <a:lnTo>
                    <a:pt x="201" y="320"/>
                  </a:lnTo>
                  <a:lnTo>
                    <a:pt x="762" y="180"/>
                  </a:lnTo>
                  <a:lnTo>
                    <a:pt x="136" y="341"/>
                  </a:lnTo>
                  <a:lnTo>
                    <a:pt x="128" y="345"/>
                  </a:lnTo>
                  <a:lnTo>
                    <a:pt x="122" y="347"/>
                  </a:lnTo>
                  <a:lnTo>
                    <a:pt x="122" y="349"/>
                  </a:lnTo>
                  <a:lnTo>
                    <a:pt x="124" y="349"/>
                  </a:lnTo>
                  <a:lnTo>
                    <a:pt x="128" y="351"/>
                  </a:lnTo>
                  <a:lnTo>
                    <a:pt x="132" y="349"/>
                  </a:lnTo>
                  <a:lnTo>
                    <a:pt x="136" y="349"/>
                  </a:lnTo>
                  <a:lnTo>
                    <a:pt x="140" y="349"/>
                  </a:lnTo>
                  <a:lnTo>
                    <a:pt x="144" y="349"/>
                  </a:lnTo>
                  <a:lnTo>
                    <a:pt x="146" y="347"/>
                  </a:lnTo>
                  <a:lnTo>
                    <a:pt x="146" y="345"/>
                  </a:lnTo>
                  <a:lnTo>
                    <a:pt x="146" y="343"/>
                  </a:lnTo>
                  <a:lnTo>
                    <a:pt x="144" y="341"/>
                  </a:lnTo>
                  <a:lnTo>
                    <a:pt x="136" y="341"/>
                  </a:lnTo>
                  <a:lnTo>
                    <a:pt x="762" y="180"/>
                  </a:lnTo>
                  <a:lnTo>
                    <a:pt x="105" y="357"/>
                  </a:lnTo>
                  <a:lnTo>
                    <a:pt x="101" y="359"/>
                  </a:lnTo>
                  <a:lnTo>
                    <a:pt x="98" y="359"/>
                  </a:lnTo>
                  <a:lnTo>
                    <a:pt x="92" y="361"/>
                  </a:lnTo>
                  <a:lnTo>
                    <a:pt x="88" y="363"/>
                  </a:lnTo>
                  <a:lnTo>
                    <a:pt x="86" y="364"/>
                  </a:lnTo>
                  <a:lnTo>
                    <a:pt x="88" y="364"/>
                  </a:lnTo>
                  <a:lnTo>
                    <a:pt x="90" y="366"/>
                  </a:lnTo>
                  <a:lnTo>
                    <a:pt x="94" y="364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101" y="361"/>
                  </a:lnTo>
                  <a:lnTo>
                    <a:pt x="105" y="359"/>
                  </a:lnTo>
                  <a:lnTo>
                    <a:pt x="111" y="355"/>
                  </a:lnTo>
                  <a:lnTo>
                    <a:pt x="113" y="351"/>
                  </a:lnTo>
                  <a:lnTo>
                    <a:pt x="109" y="355"/>
                  </a:lnTo>
                  <a:lnTo>
                    <a:pt x="105" y="357"/>
                  </a:lnTo>
                  <a:lnTo>
                    <a:pt x="762" y="180"/>
                  </a:lnTo>
                  <a:lnTo>
                    <a:pt x="76" y="368"/>
                  </a:lnTo>
                  <a:lnTo>
                    <a:pt x="73" y="370"/>
                  </a:lnTo>
                  <a:lnTo>
                    <a:pt x="69" y="370"/>
                  </a:lnTo>
                  <a:lnTo>
                    <a:pt x="63" y="372"/>
                  </a:lnTo>
                  <a:lnTo>
                    <a:pt x="61" y="372"/>
                  </a:lnTo>
                  <a:lnTo>
                    <a:pt x="61" y="374"/>
                  </a:lnTo>
                  <a:lnTo>
                    <a:pt x="65" y="376"/>
                  </a:lnTo>
                  <a:lnTo>
                    <a:pt x="69" y="376"/>
                  </a:lnTo>
                  <a:lnTo>
                    <a:pt x="76" y="374"/>
                  </a:lnTo>
                  <a:lnTo>
                    <a:pt x="80" y="372"/>
                  </a:lnTo>
                  <a:lnTo>
                    <a:pt x="80" y="368"/>
                  </a:lnTo>
                  <a:lnTo>
                    <a:pt x="76" y="368"/>
                  </a:lnTo>
                  <a:lnTo>
                    <a:pt x="762" y="180"/>
                  </a:lnTo>
                  <a:lnTo>
                    <a:pt x="50" y="376"/>
                  </a:lnTo>
                  <a:lnTo>
                    <a:pt x="53" y="378"/>
                  </a:lnTo>
                  <a:lnTo>
                    <a:pt x="53" y="374"/>
                  </a:lnTo>
                  <a:lnTo>
                    <a:pt x="51" y="374"/>
                  </a:lnTo>
                  <a:lnTo>
                    <a:pt x="50" y="374"/>
                  </a:lnTo>
                  <a:lnTo>
                    <a:pt x="50" y="376"/>
                  </a:lnTo>
                  <a:lnTo>
                    <a:pt x="762" y="180"/>
                  </a:lnTo>
                  <a:lnTo>
                    <a:pt x="3" y="389"/>
                  </a:lnTo>
                  <a:lnTo>
                    <a:pt x="5" y="393"/>
                  </a:lnTo>
                  <a:lnTo>
                    <a:pt x="7" y="391"/>
                  </a:lnTo>
                  <a:lnTo>
                    <a:pt x="9" y="389"/>
                  </a:lnTo>
                  <a:lnTo>
                    <a:pt x="7" y="389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762" y="180"/>
                  </a:lnTo>
                  <a:lnTo>
                    <a:pt x="2" y="458"/>
                  </a:lnTo>
                  <a:lnTo>
                    <a:pt x="0" y="460"/>
                  </a:lnTo>
                  <a:lnTo>
                    <a:pt x="0" y="462"/>
                  </a:lnTo>
                  <a:lnTo>
                    <a:pt x="2" y="462"/>
                  </a:lnTo>
                  <a:lnTo>
                    <a:pt x="3" y="460"/>
                  </a:lnTo>
                  <a:lnTo>
                    <a:pt x="3" y="457"/>
                  </a:lnTo>
                  <a:lnTo>
                    <a:pt x="2" y="458"/>
                  </a:lnTo>
                  <a:lnTo>
                    <a:pt x="762" y="180"/>
                  </a:lnTo>
                  <a:lnTo>
                    <a:pt x="800" y="418"/>
                  </a:lnTo>
                  <a:lnTo>
                    <a:pt x="802" y="420"/>
                  </a:lnTo>
                  <a:lnTo>
                    <a:pt x="802" y="424"/>
                  </a:lnTo>
                  <a:lnTo>
                    <a:pt x="806" y="424"/>
                  </a:lnTo>
                  <a:lnTo>
                    <a:pt x="806" y="422"/>
                  </a:lnTo>
                  <a:lnTo>
                    <a:pt x="806" y="418"/>
                  </a:lnTo>
                  <a:lnTo>
                    <a:pt x="806" y="416"/>
                  </a:lnTo>
                  <a:lnTo>
                    <a:pt x="802" y="416"/>
                  </a:lnTo>
                  <a:lnTo>
                    <a:pt x="800" y="418"/>
                  </a:lnTo>
                  <a:lnTo>
                    <a:pt x="762" y="180"/>
                  </a:lnTo>
                  <a:lnTo>
                    <a:pt x="871" y="232"/>
                  </a:lnTo>
                  <a:lnTo>
                    <a:pt x="871" y="234"/>
                  </a:lnTo>
                  <a:lnTo>
                    <a:pt x="873" y="236"/>
                  </a:lnTo>
                  <a:lnTo>
                    <a:pt x="877" y="232"/>
                  </a:lnTo>
                  <a:lnTo>
                    <a:pt x="879" y="230"/>
                  </a:lnTo>
                  <a:lnTo>
                    <a:pt x="877" y="228"/>
                  </a:lnTo>
                  <a:lnTo>
                    <a:pt x="875" y="228"/>
                  </a:lnTo>
                  <a:lnTo>
                    <a:pt x="871" y="232"/>
                  </a:lnTo>
                  <a:lnTo>
                    <a:pt x="762" y="180"/>
                  </a:lnTo>
                  <a:lnTo>
                    <a:pt x="889" y="215"/>
                  </a:lnTo>
                  <a:lnTo>
                    <a:pt x="890" y="213"/>
                  </a:lnTo>
                  <a:lnTo>
                    <a:pt x="892" y="211"/>
                  </a:lnTo>
                  <a:lnTo>
                    <a:pt x="890" y="211"/>
                  </a:lnTo>
                  <a:lnTo>
                    <a:pt x="889" y="215"/>
                  </a:lnTo>
                  <a:lnTo>
                    <a:pt x="762" y="180"/>
                  </a:lnTo>
                  <a:lnTo>
                    <a:pt x="898" y="186"/>
                  </a:lnTo>
                  <a:lnTo>
                    <a:pt x="898" y="188"/>
                  </a:lnTo>
                  <a:lnTo>
                    <a:pt x="900" y="188"/>
                  </a:lnTo>
                  <a:lnTo>
                    <a:pt x="904" y="186"/>
                  </a:lnTo>
                  <a:lnTo>
                    <a:pt x="904" y="184"/>
                  </a:lnTo>
                  <a:lnTo>
                    <a:pt x="902" y="184"/>
                  </a:lnTo>
                  <a:lnTo>
                    <a:pt x="900" y="184"/>
                  </a:lnTo>
                  <a:lnTo>
                    <a:pt x="898" y="186"/>
                  </a:lnTo>
                  <a:lnTo>
                    <a:pt x="762" y="180"/>
                  </a:lnTo>
                  <a:lnTo>
                    <a:pt x="921" y="151"/>
                  </a:lnTo>
                  <a:lnTo>
                    <a:pt x="923" y="151"/>
                  </a:lnTo>
                  <a:lnTo>
                    <a:pt x="925" y="151"/>
                  </a:lnTo>
                  <a:lnTo>
                    <a:pt x="927" y="149"/>
                  </a:lnTo>
                  <a:lnTo>
                    <a:pt x="927" y="147"/>
                  </a:lnTo>
                  <a:lnTo>
                    <a:pt x="927" y="146"/>
                  </a:lnTo>
                  <a:lnTo>
                    <a:pt x="925" y="146"/>
                  </a:lnTo>
                  <a:lnTo>
                    <a:pt x="921" y="151"/>
                  </a:lnTo>
                  <a:lnTo>
                    <a:pt x="762" y="180"/>
                  </a:lnTo>
                  <a:lnTo>
                    <a:pt x="986" y="73"/>
                  </a:lnTo>
                  <a:lnTo>
                    <a:pt x="988" y="75"/>
                  </a:lnTo>
                  <a:lnTo>
                    <a:pt x="990" y="73"/>
                  </a:lnTo>
                  <a:lnTo>
                    <a:pt x="992" y="69"/>
                  </a:lnTo>
                  <a:lnTo>
                    <a:pt x="994" y="67"/>
                  </a:lnTo>
                  <a:lnTo>
                    <a:pt x="992" y="65"/>
                  </a:lnTo>
                  <a:lnTo>
                    <a:pt x="990" y="65"/>
                  </a:lnTo>
                  <a:lnTo>
                    <a:pt x="988" y="69"/>
                  </a:lnTo>
                  <a:lnTo>
                    <a:pt x="986" y="73"/>
                  </a:lnTo>
                  <a:lnTo>
                    <a:pt x="762" y="180"/>
                  </a:lnTo>
                  <a:lnTo>
                    <a:pt x="1008" y="57"/>
                  </a:lnTo>
                  <a:lnTo>
                    <a:pt x="1011" y="57"/>
                  </a:lnTo>
                  <a:lnTo>
                    <a:pt x="1017" y="52"/>
                  </a:lnTo>
                  <a:lnTo>
                    <a:pt x="1021" y="46"/>
                  </a:lnTo>
                  <a:lnTo>
                    <a:pt x="1019" y="46"/>
                  </a:lnTo>
                  <a:lnTo>
                    <a:pt x="1015" y="50"/>
                  </a:lnTo>
                  <a:lnTo>
                    <a:pt x="1008" y="57"/>
                  </a:lnTo>
                  <a:lnTo>
                    <a:pt x="762" y="180"/>
                  </a:lnTo>
                  <a:lnTo>
                    <a:pt x="1077" y="4"/>
                  </a:lnTo>
                  <a:lnTo>
                    <a:pt x="1077" y="5"/>
                  </a:lnTo>
                  <a:lnTo>
                    <a:pt x="1081" y="5"/>
                  </a:lnTo>
                  <a:lnTo>
                    <a:pt x="1082" y="4"/>
                  </a:lnTo>
                  <a:lnTo>
                    <a:pt x="1084" y="0"/>
                  </a:lnTo>
                  <a:lnTo>
                    <a:pt x="1082" y="0"/>
                  </a:lnTo>
                  <a:lnTo>
                    <a:pt x="1081" y="0"/>
                  </a:lnTo>
                  <a:lnTo>
                    <a:pt x="1079" y="2"/>
                  </a:lnTo>
                  <a:lnTo>
                    <a:pt x="1077" y="4"/>
                  </a:lnTo>
                  <a:lnTo>
                    <a:pt x="762" y="180"/>
                  </a:lnTo>
                  <a:lnTo>
                    <a:pt x="977" y="153"/>
                  </a:lnTo>
                  <a:lnTo>
                    <a:pt x="977" y="155"/>
                  </a:lnTo>
                  <a:lnTo>
                    <a:pt x="979" y="155"/>
                  </a:lnTo>
                  <a:lnTo>
                    <a:pt x="981" y="153"/>
                  </a:lnTo>
                  <a:lnTo>
                    <a:pt x="981" y="151"/>
                  </a:lnTo>
                  <a:lnTo>
                    <a:pt x="979" y="147"/>
                  </a:lnTo>
                  <a:lnTo>
                    <a:pt x="977" y="146"/>
                  </a:lnTo>
                  <a:lnTo>
                    <a:pt x="977" y="147"/>
                  </a:lnTo>
                  <a:lnTo>
                    <a:pt x="977" y="153"/>
                  </a:lnTo>
                  <a:lnTo>
                    <a:pt x="762" y="180"/>
                  </a:lnTo>
                  <a:lnTo>
                    <a:pt x="1140" y="136"/>
                  </a:lnTo>
                  <a:lnTo>
                    <a:pt x="1142" y="138"/>
                  </a:lnTo>
                  <a:lnTo>
                    <a:pt x="1142" y="136"/>
                  </a:lnTo>
                  <a:lnTo>
                    <a:pt x="1146" y="132"/>
                  </a:lnTo>
                  <a:lnTo>
                    <a:pt x="1144" y="130"/>
                  </a:lnTo>
                  <a:lnTo>
                    <a:pt x="1140" y="136"/>
                  </a:lnTo>
                  <a:lnTo>
                    <a:pt x="762" y="180"/>
                  </a:lnTo>
                  <a:lnTo>
                    <a:pt x="1180" y="132"/>
                  </a:lnTo>
                  <a:lnTo>
                    <a:pt x="1180" y="134"/>
                  </a:lnTo>
                  <a:lnTo>
                    <a:pt x="1182" y="134"/>
                  </a:lnTo>
                  <a:lnTo>
                    <a:pt x="1184" y="130"/>
                  </a:lnTo>
                  <a:lnTo>
                    <a:pt x="1184" y="128"/>
                  </a:lnTo>
                  <a:lnTo>
                    <a:pt x="1180" y="132"/>
                  </a:lnTo>
                  <a:lnTo>
                    <a:pt x="762" y="180"/>
                  </a:lnTo>
                  <a:lnTo>
                    <a:pt x="1244" y="103"/>
                  </a:lnTo>
                  <a:lnTo>
                    <a:pt x="1246" y="105"/>
                  </a:lnTo>
                  <a:lnTo>
                    <a:pt x="1248" y="105"/>
                  </a:lnTo>
                  <a:lnTo>
                    <a:pt x="1250" y="103"/>
                  </a:lnTo>
                  <a:lnTo>
                    <a:pt x="1251" y="101"/>
                  </a:lnTo>
                  <a:lnTo>
                    <a:pt x="1250" y="100"/>
                  </a:lnTo>
                  <a:lnTo>
                    <a:pt x="1248" y="100"/>
                  </a:lnTo>
                  <a:lnTo>
                    <a:pt x="1244" y="103"/>
                  </a:lnTo>
                  <a:lnTo>
                    <a:pt x="762" y="180"/>
                  </a:lnTo>
                  <a:lnTo>
                    <a:pt x="1271" y="100"/>
                  </a:lnTo>
                  <a:lnTo>
                    <a:pt x="1271" y="101"/>
                  </a:lnTo>
                  <a:lnTo>
                    <a:pt x="1274" y="101"/>
                  </a:lnTo>
                  <a:lnTo>
                    <a:pt x="1276" y="100"/>
                  </a:lnTo>
                  <a:lnTo>
                    <a:pt x="1278" y="98"/>
                  </a:lnTo>
                  <a:lnTo>
                    <a:pt x="1276" y="98"/>
                  </a:lnTo>
                  <a:lnTo>
                    <a:pt x="1274" y="98"/>
                  </a:lnTo>
                  <a:lnTo>
                    <a:pt x="1271" y="98"/>
                  </a:lnTo>
                  <a:lnTo>
                    <a:pt x="1271" y="100"/>
                  </a:lnTo>
                  <a:lnTo>
                    <a:pt x="762" y="180"/>
                  </a:lnTo>
                  <a:lnTo>
                    <a:pt x="1286" y="96"/>
                  </a:lnTo>
                  <a:lnTo>
                    <a:pt x="1286" y="98"/>
                  </a:lnTo>
                  <a:lnTo>
                    <a:pt x="1290" y="98"/>
                  </a:lnTo>
                  <a:lnTo>
                    <a:pt x="1292" y="96"/>
                  </a:lnTo>
                  <a:lnTo>
                    <a:pt x="1294" y="94"/>
                  </a:lnTo>
                  <a:lnTo>
                    <a:pt x="1294" y="92"/>
                  </a:lnTo>
                  <a:lnTo>
                    <a:pt x="1292" y="92"/>
                  </a:lnTo>
                  <a:lnTo>
                    <a:pt x="1286" y="96"/>
                  </a:lnTo>
                  <a:lnTo>
                    <a:pt x="762" y="180"/>
                  </a:lnTo>
                  <a:lnTo>
                    <a:pt x="1303" y="105"/>
                  </a:lnTo>
                  <a:lnTo>
                    <a:pt x="1305" y="105"/>
                  </a:lnTo>
                  <a:lnTo>
                    <a:pt x="1307" y="105"/>
                  </a:lnTo>
                  <a:lnTo>
                    <a:pt x="1309" y="103"/>
                  </a:lnTo>
                  <a:lnTo>
                    <a:pt x="1311" y="100"/>
                  </a:lnTo>
                  <a:lnTo>
                    <a:pt x="1309" y="100"/>
                  </a:lnTo>
                  <a:lnTo>
                    <a:pt x="1307" y="100"/>
                  </a:lnTo>
                  <a:lnTo>
                    <a:pt x="1305" y="101"/>
                  </a:lnTo>
                  <a:lnTo>
                    <a:pt x="1303" y="105"/>
                  </a:lnTo>
                  <a:lnTo>
                    <a:pt x="762" y="180"/>
                  </a:lnTo>
                  <a:lnTo>
                    <a:pt x="1346" y="88"/>
                  </a:lnTo>
                  <a:lnTo>
                    <a:pt x="1347" y="90"/>
                  </a:lnTo>
                  <a:lnTo>
                    <a:pt x="1347" y="90"/>
                  </a:lnTo>
                  <a:lnTo>
                    <a:pt x="1351" y="90"/>
                  </a:lnTo>
                  <a:lnTo>
                    <a:pt x="1353" y="88"/>
                  </a:lnTo>
                  <a:lnTo>
                    <a:pt x="1351" y="86"/>
                  </a:lnTo>
                  <a:lnTo>
                    <a:pt x="1349" y="84"/>
                  </a:lnTo>
                  <a:lnTo>
                    <a:pt x="1347" y="86"/>
                  </a:lnTo>
                  <a:lnTo>
                    <a:pt x="1346" y="88"/>
                  </a:lnTo>
                  <a:lnTo>
                    <a:pt x="762" y="180"/>
                  </a:lnTo>
                  <a:lnTo>
                    <a:pt x="1374" y="90"/>
                  </a:lnTo>
                  <a:lnTo>
                    <a:pt x="1370" y="92"/>
                  </a:lnTo>
                  <a:lnTo>
                    <a:pt x="1365" y="96"/>
                  </a:lnTo>
                  <a:lnTo>
                    <a:pt x="1367" y="98"/>
                  </a:lnTo>
                  <a:lnTo>
                    <a:pt x="1372" y="98"/>
                  </a:lnTo>
                  <a:lnTo>
                    <a:pt x="1374" y="94"/>
                  </a:lnTo>
                  <a:lnTo>
                    <a:pt x="1376" y="92"/>
                  </a:lnTo>
                  <a:lnTo>
                    <a:pt x="1374" y="90"/>
                  </a:lnTo>
                  <a:lnTo>
                    <a:pt x="762" y="180"/>
                  </a:lnTo>
                  <a:lnTo>
                    <a:pt x="1407" y="86"/>
                  </a:lnTo>
                  <a:lnTo>
                    <a:pt x="1407" y="88"/>
                  </a:lnTo>
                  <a:lnTo>
                    <a:pt x="1409" y="88"/>
                  </a:lnTo>
                  <a:lnTo>
                    <a:pt x="1415" y="86"/>
                  </a:lnTo>
                  <a:lnTo>
                    <a:pt x="1413" y="84"/>
                  </a:lnTo>
                  <a:lnTo>
                    <a:pt x="1411" y="84"/>
                  </a:lnTo>
                  <a:lnTo>
                    <a:pt x="1409" y="84"/>
                  </a:lnTo>
                  <a:lnTo>
                    <a:pt x="1407" y="86"/>
                  </a:lnTo>
                  <a:lnTo>
                    <a:pt x="762" y="180"/>
                  </a:lnTo>
                  <a:lnTo>
                    <a:pt x="1459" y="78"/>
                  </a:lnTo>
                  <a:lnTo>
                    <a:pt x="1455" y="80"/>
                  </a:lnTo>
                  <a:lnTo>
                    <a:pt x="1451" y="78"/>
                  </a:lnTo>
                  <a:lnTo>
                    <a:pt x="1445" y="80"/>
                  </a:lnTo>
                  <a:lnTo>
                    <a:pt x="1442" y="84"/>
                  </a:lnTo>
                  <a:lnTo>
                    <a:pt x="1440" y="84"/>
                  </a:lnTo>
                  <a:lnTo>
                    <a:pt x="1442" y="86"/>
                  </a:lnTo>
                  <a:lnTo>
                    <a:pt x="1449" y="88"/>
                  </a:lnTo>
                  <a:lnTo>
                    <a:pt x="1455" y="86"/>
                  </a:lnTo>
                  <a:lnTo>
                    <a:pt x="1459" y="84"/>
                  </a:lnTo>
                  <a:lnTo>
                    <a:pt x="1461" y="80"/>
                  </a:lnTo>
                  <a:lnTo>
                    <a:pt x="1459" y="78"/>
                  </a:lnTo>
                  <a:lnTo>
                    <a:pt x="762" y="180"/>
                  </a:lnTo>
                  <a:lnTo>
                    <a:pt x="1480" y="80"/>
                  </a:lnTo>
                  <a:lnTo>
                    <a:pt x="1470" y="84"/>
                  </a:lnTo>
                  <a:lnTo>
                    <a:pt x="1468" y="84"/>
                  </a:lnTo>
                  <a:lnTo>
                    <a:pt x="1470" y="84"/>
                  </a:lnTo>
                  <a:lnTo>
                    <a:pt x="1476" y="86"/>
                  </a:lnTo>
                  <a:lnTo>
                    <a:pt x="1480" y="86"/>
                  </a:lnTo>
                  <a:lnTo>
                    <a:pt x="1482" y="82"/>
                  </a:lnTo>
                  <a:lnTo>
                    <a:pt x="1482" y="80"/>
                  </a:lnTo>
                  <a:lnTo>
                    <a:pt x="1480" y="80"/>
                  </a:lnTo>
                  <a:lnTo>
                    <a:pt x="762" y="180"/>
                  </a:lnTo>
                  <a:lnTo>
                    <a:pt x="1503" y="76"/>
                  </a:lnTo>
                  <a:lnTo>
                    <a:pt x="1497" y="76"/>
                  </a:lnTo>
                  <a:lnTo>
                    <a:pt x="1493" y="80"/>
                  </a:lnTo>
                  <a:lnTo>
                    <a:pt x="1495" y="82"/>
                  </a:lnTo>
                  <a:lnTo>
                    <a:pt x="1499" y="82"/>
                  </a:lnTo>
                  <a:lnTo>
                    <a:pt x="1509" y="80"/>
                  </a:lnTo>
                  <a:lnTo>
                    <a:pt x="1511" y="78"/>
                  </a:lnTo>
                  <a:lnTo>
                    <a:pt x="1513" y="75"/>
                  </a:lnTo>
                  <a:lnTo>
                    <a:pt x="1511" y="75"/>
                  </a:lnTo>
                  <a:lnTo>
                    <a:pt x="1509" y="75"/>
                  </a:lnTo>
                  <a:lnTo>
                    <a:pt x="1503" y="76"/>
                  </a:lnTo>
                  <a:lnTo>
                    <a:pt x="762" y="180"/>
                  </a:lnTo>
                  <a:lnTo>
                    <a:pt x="1584" y="75"/>
                  </a:lnTo>
                  <a:lnTo>
                    <a:pt x="1578" y="75"/>
                  </a:lnTo>
                  <a:lnTo>
                    <a:pt x="1572" y="78"/>
                  </a:lnTo>
                  <a:lnTo>
                    <a:pt x="1574" y="80"/>
                  </a:lnTo>
                  <a:lnTo>
                    <a:pt x="1576" y="80"/>
                  </a:lnTo>
                  <a:lnTo>
                    <a:pt x="1584" y="78"/>
                  </a:lnTo>
                  <a:lnTo>
                    <a:pt x="1587" y="76"/>
                  </a:lnTo>
                  <a:lnTo>
                    <a:pt x="1584" y="75"/>
                  </a:lnTo>
                  <a:lnTo>
                    <a:pt x="762" y="18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5067488" y="347696"/>
              <a:ext cx="4076512" cy="6510304"/>
            </a:xfrm>
            <a:custGeom>
              <a:avLst/>
              <a:gdLst/>
              <a:ahLst/>
              <a:cxnLst>
                <a:cxn ang="0">
                  <a:pos x="621" y="794"/>
                </a:cxn>
                <a:cxn ang="0">
                  <a:pos x="703" y="299"/>
                </a:cxn>
                <a:cxn ang="0">
                  <a:pos x="569" y="435"/>
                </a:cxn>
                <a:cxn ang="0">
                  <a:pos x="292" y="276"/>
                </a:cxn>
                <a:cxn ang="0">
                  <a:pos x="419" y="23"/>
                </a:cxn>
                <a:cxn ang="0">
                  <a:pos x="384" y="80"/>
                </a:cxn>
                <a:cxn ang="0">
                  <a:pos x="724" y="541"/>
                </a:cxn>
                <a:cxn ang="0">
                  <a:pos x="613" y="652"/>
                </a:cxn>
                <a:cxn ang="0">
                  <a:pos x="551" y="710"/>
                </a:cxn>
                <a:cxn ang="0">
                  <a:pos x="676" y="558"/>
                </a:cxn>
                <a:cxn ang="0">
                  <a:pos x="651" y="537"/>
                </a:cxn>
                <a:cxn ang="0">
                  <a:pos x="599" y="574"/>
                </a:cxn>
                <a:cxn ang="0">
                  <a:pos x="646" y="527"/>
                </a:cxn>
                <a:cxn ang="0">
                  <a:pos x="709" y="441"/>
                </a:cxn>
                <a:cxn ang="0">
                  <a:pos x="569" y="593"/>
                </a:cxn>
                <a:cxn ang="0">
                  <a:pos x="682" y="447"/>
                </a:cxn>
                <a:cxn ang="0">
                  <a:pos x="688" y="395"/>
                </a:cxn>
                <a:cxn ang="0">
                  <a:pos x="542" y="545"/>
                </a:cxn>
                <a:cxn ang="0">
                  <a:pos x="450" y="646"/>
                </a:cxn>
                <a:cxn ang="0">
                  <a:pos x="480" y="600"/>
                </a:cxn>
                <a:cxn ang="0">
                  <a:pos x="580" y="479"/>
                </a:cxn>
                <a:cxn ang="0">
                  <a:pos x="649" y="410"/>
                </a:cxn>
                <a:cxn ang="0">
                  <a:pos x="590" y="460"/>
                </a:cxn>
                <a:cxn ang="0">
                  <a:pos x="544" y="504"/>
                </a:cxn>
                <a:cxn ang="0">
                  <a:pos x="628" y="405"/>
                </a:cxn>
                <a:cxn ang="0">
                  <a:pos x="692" y="335"/>
                </a:cxn>
                <a:cxn ang="0">
                  <a:pos x="663" y="353"/>
                </a:cxn>
                <a:cxn ang="0">
                  <a:pos x="425" y="608"/>
                </a:cxn>
                <a:cxn ang="0">
                  <a:pos x="286" y="758"/>
                </a:cxn>
                <a:cxn ang="0">
                  <a:pos x="192" y="865"/>
                </a:cxn>
                <a:cxn ang="0">
                  <a:pos x="48" y="931"/>
                </a:cxn>
                <a:cxn ang="0">
                  <a:pos x="62" y="842"/>
                </a:cxn>
                <a:cxn ang="0">
                  <a:pos x="56" y="810"/>
                </a:cxn>
                <a:cxn ang="0">
                  <a:pos x="35" y="863"/>
                </a:cxn>
                <a:cxn ang="0">
                  <a:pos x="469" y="1057"/>
                </a:cxn>
                <a:cxn ang="0">
                  <a:pos x="592" y="902"/>
                </a:cxn>
                <a:cxn ang="0">
                  <a:pos x="663" y="817"/>
                </a:cxn>
                <a:cxn ang="0">
                  <a:pos x="676" y="767"/>
                </a:cxn>
                <a:cxn ang="0">
                  <a:pos x="688" y="737"/>
                </a:cxn>
                <a:cxn ang="0">
                  <a:pos x="507" y="915"/>
                </a:cxn>
                <a:cxn ang="0">
                  <a:pos x="425" y="988"/>
                </a:cxn>
                <a:cxn ang="0">
                  <a:pos x="475" y="879"/>
                </a:cxn>
                <a:cxn ang="0">
                  <a:pos x="622" y="716"/>
                </a:cxn>
                <a:cxn ang="0">
                  <a:pos x="557" y="779"/>
                </a:cxn>
                <a:cxn ang="0">
                  <a:pos x="538" y="787"/>
                </a:cxn>
                <a:cxn ang="0">
                  <a:pos x="701" y="587"/>
                </a:cxn>
                <a:cxn ang="0">
                  <a:pos x="532" y="775"/>
                </a:cxn>
                <a:cxn ang="0">
                  <a:pos x="546" y="737"/>
                </a:cxn>
                <a:cxn ang="0">
                  <a:pos x="569" y="614"/>
                </a:cxn>
                <a:cxn ang="0">
                  <a:pos x="382" y="675"/>
                </a:cxn>
                <a:cxn ang="0">
                  <a:pos x="323" y="756"/>
                </a:cxn>
                <a:cxn ang="0">
                  <a:pos x="210" y="879"/>
                </a:cxn>
                <a:cxn ang="0">
                  <a:pos x="455" y="583"/>
                </a:cxn>
                <a:cxn ang="0">
                  <a:pos x="384" y="681"/>
                </a:cxn>
                <a:cxn ang="0">
                  <a:pos x="488" y="861"/>
                </a:cxn>
                <a:cxn ang="0">
                  <a:pos x="478" y="867"/>
                </a:cxn>
                <a:cxn ang="0">
                  <a:pos x="108" y="614"/>
                </a:cxn>
                <a:cxn ang="0">
                  <a:pos x="141" y="531"/>
                </a:cxn>
                <a:cxn ang="0">
                  <a:pos x="237" y="395"/>
                </a:cxn>
                <a:cxn ang="0">
                  <a:pos x="194" y="441"/>
                </a:cxn>
                <a:cxn ang="0">
                  <a:pos x="100" y="591"/>
                </a:cxn>
              </a:cxnLst>
              <a:rect l="0" t="0" r="0" b="0"/>
              <a:pathLst>
                <a:path w="724" h="1086">
                  <a:moveTo>
                    <a:pt x="619" y="794"/>
                  </a:moveTo>
                  <a:lnTo>
                    <a:pt x="613" y="802"/>
                  </a:lnTo>
                  <a:lnTo>
                    <a:pt x="603" y="810"/>
                  </a:lnTo>
                  <a:lnTo>
                    <a:pt x="594" y="825"/>
                  </a:lnTo>
                  <a:lnTo>
                    <a:pt x="528" y="898"/>
                  </a:lnTo>
                  <a:lnTo>
                    <a:pt x="540" y="888"/>
                  </a:lnTo>
                  <a:lnTo>
                    <a:pt x="580" y="846"/>
                  </a:lnTo>
                  <a:lnTo>
                    <a:pt x="617" y="804"/>
                  </a:lnTo>
                  <a:lnTo>
                    <a:pt x="630" y="789"/>
                  </a:lnTo>
                  <a:lnTo>
                    <a:pt x="651" y="764"/>
                  </a:lnTo>
                  <a:lnTo>
                    <a:pt x="646" y="769"/>
                  </a:lnTo>
                  <a:lnTo>
                    <a:pt x="636" y="777"/>
                  </a:lnTo>
                  <a:lnTo>
                    <a:pt x="626" y="787"/>
                  </a:lnTo>
                  <a:lnTo>
                    <a:pt x="621" y="794"/>
                  </a:lnTo>
                  <a:lnTo>
                    <a:pt x="619" y="794"/>
                  </a:lnTo>
                  <a:lnTo>
                    <a:pt x="523" y="491"/>
                  </a:lnTo>
                  <a:lnTo>
                    <a:pt x="561" y="449"/>
                  </a:lnTo>
                  <a:lnTo>
                    <a:pt x="605" y="399"/>
                  </a:lnTo>
                  <a:lnTo>
                    <a:pt x="622" y="383"/>
                  </a:lnTo>
                  <a:lnTo>
                    <a:pt x="636" y="372"/>
                  </a:lnTo>
                  <a:lnTo>
                    <a:pt x="640" y="364"/>
                  </a:lnTo>
                  <a:lnTo>
                    <a:pt x="646" y="359"/>
                  </a:lnTo>
                  <a:lnTo>
                    <a:pt x="657" y="347"/>
                  </a:lnTo>
                  <a:lnTo>
                    <a:pt x="667" y="335"/>
                  </a:lnTo>
                  <a:lnTo>
                    <a:pt x="688" y="316"/>
                  </a:lnTo>
                  <a:lnTo>
                    <a:pt x="697" y="305"/>
                  </a:lnTo>
                  <a:lnTo>
                    <a:pt x="703" y="301"/>
                  </a:lnTo>
                  <a:lnTo>
                    <a:pt x="703" y="299"/>
                  </a:lnTo>
                  <a:lnTo>
                    <a:pt x="701" y="297"/>
                  </a:lnTo>
                  <a:lnTo>
                    <a:pt x="699" y="299"/>
                  </a:lnTo>
                  <a:lnTo>
                    <a:pt x="694" y="303"/>
                  </a:lnTo>
                  <a:lnTo>
                    <a:pt x="690" y="307"/>
                  </a:lnTo>
                  <a:lnTo>
                    <a:pt x="682" y="314"/>
                  </a:lnTo>
                  <a:lnTo>
                    <a:pt x="676" y="322"/>
                  </a:lnTo>
                  <a:lnTo>
                    <a:pt x="667" y="328"/>
                  </a:lnTo>
                  <a:lnTo>
                    <a:pt x="661" y="334"/>
                  </a:lnTo>
                  <a:lnTo>
                    <a:pt x="657" y="339"/>
                  </a:lnTo>
                  <a:lnTo>
                    <a:pt x="651" y="347"/>
                  </a:lnTo>
                  <a:lnTo>
                    <a:pt x="634" y="364"/>
                  </a:lnTo>
                  <a:lnTo>
                    <a:pt x="626" y="376"/>
                  </a:lnTo>
                  <a:lnTo>
                    <a:pt x="594" y="408"/>
                  </a:lnTo>
                  <a:lnTo>
                    <a:pt x="569" y="435"/>
                  </a:lnTo>
                  <a:lnTo>
                    <a:pt x="551" y="454"/>
                  </a:lnTo>
                  <a:lnTo>
                    <a:pt x="540" y="464"/>
                  </a:lnTo>
                  <a:lnTo>
                    <a:pt x="532" y="474"/>
                  </a:lnTo>
                  <a:lnTo>
                    <a:pt x="528" y="479"/>
                  </a:lnTo>
                  <a:lnTo>
                    <a:pt x="525" y="481"/>
                  </a:lnTo>
                  <a:lnTo>
                    <a:pt x="511" y="499"/>
                  </a:lnTo>
                  <a:lnTo>
                    <a:pt x="488" y="522"/>
                  </a:lnTo>
                  <a:lnTo>
                    <a:pt x="523" y="491"/>
                  </a:lnTo>
                  <a:lnTo>
                    <a:pt x="619" y="794"/>
                  </a:lnTo>
                  <a:lnTo>
                    <a:pt x="310" y="249"/>
                  </a:lnTo>
                  <a:lnTo>
                    <a:pt x="329" y="215"/>
                  </a:lnTo>
                  <a:lnTo>
                    <a:pt x="310" y="239"/>
                  </a:lnTo>
                  <a:lnTo>
                    <a:pt x="300" y="257"/>
                  </a:lnTo>
                  <a:lnTo>
                    <a:pt x="292" y="276"/>
                  </a:lnTo>
                  <a:lnTo>
                    <a:pt x="302" y="263"/>
                  </a:lnTo>
                  <a:lnTo>
                    <a:pt x="306" y="257"/>
                  </a:lnTo>
                  <a:lnTo>
                    <a:pt x="310" y="249"/>
                  </a:lnTo>
                  <a:lnTo>
                    <a:pt x="619" y="794"/>
                  </a:lnTo>
                  <a:lnTo>
                    <a:pt x="394" y="71"/>
                  </a:lnTo>
                  <a:lnTo>
                    <a:pt x="398" y="67"/>
                  </a:lnTo>
                  <a:lnTo>
                    <a:pt x="402" y="61"/>
                  </a:lnTo>
                  <a:lnTo>
                    <a:pt x="406" y="51"/>
                  </a:lnTo>
                  <a:lnTo>
                    <a:pt x="409" y="44"/>
                  </a:lnTo>
                  <a:lnTo>
                    <a:pt x="413" y="40"/>
                  </a:lnTo>
                  <a:lnTo>
                    <a:pt x="419" y="36"/>
                  </a:lnTo>
                  <a:lnTo>
                    <a:pt x="421" y="30"/>
                  </a:lnTo>
                  <a:lnTo>
                    <a:pt x="417" y="32"/>
                  </a:lnTo>
                  <a:lnTo>
                    <a:pt x="419" y="23"/>
                  </a:lnTo>
                  <a:lnTo>
                    <a:pt x="425" y="7"/>
                  </a:lnTo>
                  <a:lnTo>
                    <a:pt x="429" y="0"/>
                  </a:lnTo>
                  <a:lnTo>
                    <a:pt x="427" y="1"/>
                  </a:lnTo>
                  <a:lnTo>
                    <a:pt x="417" y="13"/>
                  </a:lnTo>
                  <a:lnTo>
                    <a:pt x="413" y="19"/>
                  </a:lnTo>
                  <a:lnTo>
                    <a:pt x="413" y="13"/>
                  </a:lnTo>
                  <a:lnTo>
                    <a:pt x="406" y="21"/>
                  </a:lnTo>
                  <a:lnTo>
                    <a:pt x="398" y="28"/>
                  </a:lnTo>
                  <a:lnTo>
                    <a:pt x="390" y="36"/>
                  </a:lnTo>
                  <a:lnTo>
                    <a:pt x="386" y="40"/>
                  </a:lnTo>
                  <a:lnTo>
                    <a:pt x="386" y="44"/>
                  </a:lnTo>
                  <a:lnTo>
                    <a:pt x="384" y="53"/>
                  </a:lnTo>
                  <a:lnTo>
                    <a:pt x="382" y="69"/>
                  </a:lnTo>
                  <a:lnTo>
                    <a:pt x="384" y="80"/>
                  </a:lnTo>
                  <a:lnTo>
                    <a:pt x="386" y="78"/>
                  </a:lnTo>
                  <a:lnTo>
                    <a:pt x="394" y="71"/>
                  </a:lnTo>
                  <a:lnTo>
                    <a:pt x="619" y="794"/>
                  </a:lnTo>
                  <a:lnTo>
                    <a:pt x="561" y="719"/>
                  </a:lnTo>
                  <a:lnTo>
                    <a:pt x="574" y="704"/>
                  </a:lnTo>
                  <a:lnTo>
                    <a:pt x="590" y="685"/>
                  </a:lnTo>
                  <a:lnTo>
                    <a:pt x="605" y="669"/>
                  </a:lnTo>
                  <a:lnTo>
                    <a:pt x="619" y="654"/>
                  </a:lnTo>
                  <a:lnTo>
                    <a:pt x="653" y="618"/>
                  </a:lnTo>
                  <a:lnTo>
                    <a:pt x="670" y="600"/>
                  </a:lnTo>
                  <a:lnTo>
                    <a:pt x="690" y="577"/>
                  </a:lnTo>
                  <a:lnTo>
                    <a:pt x="701" y="564"/>
                  </a:lnTo>
                  <a:lnTo>
                    <a:pt x="709" y="556"/>
                  </a:lnTo>
                  <a:lnTo>
                    <a:pt x="724" y="541"/>
                  </a:lnTo>
                  <a:lnTo>
                    <a:pt x="724" y="531"/>
                  </a:lnTo>
                  <a:lnTo>
                    <a:pt x="722" y="535"/>
                  </a:lnTo>
                  <a:lnTo>
                    <a:pt x="711" y="547"/>
                  </a:lnTo>
                  <a:lnTo>
                    <a:pt x="703" y="554"/>
                  </a:lnTo>
                  <a:lnTo>
                    <a:pt x="699" y="558"/>
                  </a:lnTo>
                  <a:lnTo>
                    <a:pt x="695" y="566"/>
                  </a:lnTo>
                  <a:lnTo>
                    <a:pt x="684" y="577"/>
                  </a:lnTo>
                  <a:lnTo>
                    <a:pt x="665" y="598"/>
                  </a:lnTo>
                  <a:lnTo>
                    <a:pt x="647" y="618"/>
                  </a:lnTo>
                  <a:lnTo>
                    <a:pt x="636" y="631"/>
                  </a:lnTo>
                  <a:lnTo>
                    <a:pt x="630" y="637"/>
                  </a:lnTo>
                  <a:lnTo>
                    <a:pt x="624" y="643"/>
                  </a:lnTo>
                  <a:lnTo>
                    <a:pt x="619" y="646"/>
                  </a:lnTo>
                  <a:lnTo>
                    <a:pt x="613" y="652"/>
                  </a:lnTo>
                  <a:lnTo>
                    <a:pt x="603" y="664"/>
                  </a:lnTo>
                  <a:lnTo>
                    <a:pt x="594" y="675"/>
                  </a:lnTo>
                  <a:lnTo>
                    <a:pt x="582" y="687"/>
                  </a:lnTo>
                  <a:lnTo>
                    <a:pt x="565" y="702"/>
                  </a:lnTo>
                  <a:lnTo>
                    <a:pt x="555" y="712"/>
                  </a:lnTo>
                  <a:lnTo>
                    <a:pt x="550" y="717"/>
                  </a:lnTo>
                  <a:lnTo>
                    <a:pt x="546" y="721"/>
                  </a:lnTo>
                  <a:lnTo>
                    <a:pt x="544" y="723"/>
                  </a:lnTo>
                  <a:lnTo>
                    <a:pt x="538" y="731"/>
                  </a:lnTo>
                  <a:lnTo>
                    <a:pt x="532" y="737"/>
                  </a:lnTo>
                  <a:lnTo>
                    <a:pt x="534" y="733"/>
                  </a:lnTo>
                  <a:lnTo>
                    <a:pt x="538" y="727"/>
                  </a:lnTo>
                  <a:lnTo>
                    <a:pt x="544" y="719"/>
                  </a:lnTo>
                  <a:lnTo>
                    <a:pt x="551" y="710"/>
                  </a:lnTo>
                  <a:lnTo>
                    <a:pt x="565" y="696"/>
                  </a:lnTo>
                  <a:lnTo>
                    <a:pt x="574" y="681"/>
                  </a:lnTo>
                  <a:lnTo>
                    <a:pt x="580" y="673"/>
                  </a:lnTo>
                  <a:lnTo>
                    <a:pt x="588" y="664"/>
                  </a:lnTo>
                  <a:lnTo>
                    <a:pt x="601" y="645"/>
                  </a:lnTo>
                  <a:lnTo>
                    <a:pt x="617" y="629"/>
                  </a:lnTo>
                  <a:lnTo>
                    <a:pt x="634" y="606"/>
                  </a:lnTo>
                  <a:lnTo>
                    <a:pt x="655" y="587"/>
                  </a:lnTo>
                  <a:lnTo>
                    <a:pt x="682" y="558"/>
                  </a:lnTo>
                  <a:lnTo>
                    <a:pt x="724" y="512"/>
                  </a:lnTo>
                  <a:lnTo>
                    <a:pt x="724" y="504"/>
                  </a:lnTo>
                  <a:lnTo>
                    <a:pt x="713" y="518"/>
                  </a:lnTo>
                  <a:lnTo>
                    <a:pt x="697" y="531"/>
                  </a:lnTo>
                  <a:lnTo>
                    <a:pt x="676" y="558"/>
                  </a:lnTo>
                  <a:lnTo>
                    <a:pt x="678" y="552"/>
                  </a:lnTo>
                  <a:lnTo>
                    <a:pt x="682" y="545"/>
                  </a:lnTo>
                  <a:lnTo>
                    <a:pt x="699" y="524"/>
                  </a:lnTo>
                  <a:lnTo>
                    <a:pt x="724" y="499"/>
                  </a:lnTo>
                  <a:lnTo>
                    <a:pt x="724" y="460"/>
                  </a:lnTo>
                  <a:lnTo>
                    <a:pt x="718" y="468"/>
                  </a:lnTo>
                  <a:lnTo>
                    <a:pt x="705" y="479"/>
                  </a:lnTo>
                  <a:lnTo>
                    <a:pt x="695" y="489"/>
                  </a:lnTo>
                  <a:lnTo>
                    <a:pt x="690" y="497"/>
                  </a:lnTo>
                  <a:lnTo>
                    <a:pt x="676" y="508"/>
                  </a:lnTo>
                  <a:lnTo>
                    <a:pt x="663" y="518"/>
                  </a:lnTo>
                  <a:lnTo>
                    <a:pt x="659" y="524"/>
                  </a:lnTo>
                  <a:lnTo>
                    <a:pt x="655" y="531"/>
                  </a:lnTo>
                  <a:lnTo>
                    <a:pt x="651" y="537"/>
                  </a:lnTo>
                  <a:lnTo>
                    <a:pt x="646" y="541"/>
                  </a:lnTo>
                  <a:lnTo>
                    <a:pt x="642" y="547"/>
                  </a:lnTo>
                  <a:lnTo>
                    <a:pt x="638" y="552"/>
                  </a:lnTo>
                  <a:lnTo>
                    <a:pt x="624" y="564"/>
                  </a:lnTo>
                  <a:lnTo>
                    <a:pt x="611" y="575"/>
                  </a:lnTo>
                  <a:lnTo>
                    <a:pt x="605" y="579"/>
                  </a:lnTo>
                  <a:lnTo>
                    <a:pt x="599" y="585"/>
                  </a:lnTo>
                  <a:lnTo>
                    <a:pt x="598" y="587"/>
                  </a:lnTo>
                  <a:lnTo>
                    <a:pt x="594" y="583"/>
                  </a:lnTo>
                  <a:lnTo>
                    <a:pt x="594" y="581"/>
                  </a:lnTo>
                  <a:lnTo>
                    <a:pt x="594" y="577"/>
                  </a:lnTo>
                  <a:lnTo>
                    <a:pt x="598" y="574"/>
                  </a:lnTo>
                  <a:lnTo>
                    <a:pt x="598" y="572"/>
                  </a:lnTo>
                  <a:lnTo>
                    <a:pt x="599" y="574"/>
                  </a:lnTo>
                  <a:lnTo>
                    <a:pt x="601" y="574"/>
                  </a:lnTo>
                  <a:lnTo>
                    <a:pt x="605" y="570"/>
                  </a:lnTo>
                  <a:lnTo>
                    <a:pt x="611" y="564"/>
                  </a:lnTo>
                  <a:lnTo>
                    <a:pt x="615" y="558"/>
                  </a:lnTo>
                  <a:lnTo>
                    <a:pt x="617" y="550"/>
                  </a:lnTo>
                  <a:lnTo>
                    <a:pt x="617" y="547"/>
                  </a:lnTo>
                  <a:lnTo>
                    <a:pt x="619" y="549"/>
                  </a:lnTo>
                  <a:lnTo>
                    <a:pt x="617" y="558"/>
                  </a:lnTo>
                  <a:lnTo>
                    <a:pt x="615" y="566"/>
                  </a:lnTo>
                  <a:lnTo>
                    <a:pt x="622" y="554"/>
                  </a:lnTo>
                  <a:lnTo>
                    <a:pt x="626" y="543"/>
                  </a:lnTo>
                  <a:lnTo>
                    <a:pt x="632" y="537"/>
                  </a:lnTo>
                  <a:lnTo>
                    <a:pt x="638" y="531"/>
                  </a:lnTo>
                  <a:lnTo>
                    <a:pt x="646" y="527"/>
                  </a:lnTo>
                  <a:lnTo>
                    <a:pt x="649" y="524"/>
                  </a:lnTo>
                  <a:lnTo>
                    <a:pt x="653" y="516"/>
                  </a:lnTo>
                  <a:lnTo>
                    <a:pt x="676" y="491"/>
                  </a:lnTo>
                  <a:lnTo>
                    <a:pt x="684" y="479"/>
                  </a:lnTo>
                  <a:lnTo>
                    <a:pt x="692" y="470"/>
                  </a:lnTo>
                  <a:lnTo>
                    <a:pt x="697" y="466"/>
                  </a:lnTo>
                  <a:lnTo>
                    <a:pt x="701" y="462"/>
                  </a:lnTo>
                  <a:lnTo>
                    <a:pt x="709" y="451"/>
                  </a:lnTo>
                  <a:lnTo>
                    <a:pt x="717" y="443"/>
                  </a:lnTo>
                  <a:lnTo>
                    <a:pt x="724" y="435"/>
                  </a:lnTo>
                  <a:lnTo>
                    <a:pt x="724" y="426"/>
                  </a:lnTo>
                  <a:lnTo>
                    <a:pt x="722" y="428"/>
                  </a:lnTo>
                  <a:lnTo>
                    <a:pt x="715" y="433"/>
                  </a:lnTo>
                  <a:lnTo>
                    <a:pt x="709" y="441"/>
                  </a:lnTo>
                  <a:lnTo>
                    <a:pt x="703" y="449"/>
                  </a:lnTo>
                  <a:lnTo>
                    <a:pt x="692" y="462"/>
                  </a:lnTo>
                  <a:lnTo>
                    <a:pt x="665" y="491"/>
                  </a:lnTo>
                  <a:lnTo>
                    <a:pt x="653" y="506"/>
                  </a:lnTo>
                  <a:lnTo>
                    <a:pt x="640" y="520"/>
                  </a:lnTo>
                  <a:lnTo>
                    <a:pt x="624" y="537"/>
                  </a:lnTo>
                  <a:lnTo>
                    <a:pt x="599" y="554"/>
                  </a:lnTo>
                  <a:lnTo>
                    <a:pt x="598" y="556"/>
                  </a:lnTo>
                  <a:lnTo>
                    <a:pt x="598" y="558"/>
                  </a:lnTo>
                  <a:lnTo>
                    <a:pt x="598" y="562"/>
                  </a:lnTo>
                  <a:lnTo>
                    <a:pt x="594" y="570"/>
                  </a:lnTo>
                  <a:lnTo>
                    <a:pt x="574" y="589"/>
                  </a:lnTo>
                  <a:lnTo>
                    <a:pt x="571" y="593"/>
                  </a:lnTo>
                  <a:lnTo>
                    <a:pt x="569" y="593"/>
                  </a:lnTo>
                  <a:lnTo>
                    <a:pt x="569" y="591"/>
                  </a:lnTo>
                  <a:lnTo>
                    <a:pt x="573" y="574"/>
                  </a:lnTo>
                  <a:lnTo>
                    <a:pt x="567" y="579"/>
                  </a:lnTo>
                  <a:lnTo>
                    <a:pt x="550" y="598"/>
                  </a:lnTo>
                  <a:lnTo>
                    <a:pt x="548" y="598"/>
                  </a:lnTo>
                  <a:lnTo>
                    <a:pt x="546" y="598"/>
                  </a:lnTo>
                  <a:lnTo>
                    <a:pt x="546" y="597"/>
                  </a:lnTo>
                  <a:lnTo>
                    <a:pt x="555" y="579"/>
                  </a:lnTo>
                  <a:lnTo>
                    <a:pt x="571" y="562"/>
                  </a:lnTo>
                  <a:lnTo>
                    <a:pt x="598" y="537"/>
                  </a:lnTo>
                  <a:lnTo>
                    <a:pt x="622" y="508"/>
                  </a:lnTo>
                  <a:lnTo>
                    <a:pt x="651" y="479"/>
                  </a:lnTo>
                  <a:lnTo>
                    <a:pt x="667" y="466"/>
                  </a:lnTo>
                  <a:lnTo>
                    <a:pt x="682" y="447"/>
                  </a:lnTo>
                  <a:lnTo>
                    <a:pt x="694" y="430"/>
                  </a:lnTo>
                  <a:lnTo>
                    <a:pt x="690" y="433"/>
                  </a:lnTo>
                  <a:lnTo>
                    <a:pt x="684" y="439"/>
                  </a:lnTo>
                  <a:lnTo>
                    <a:pt x="680" y="443"/>
                  </a:lnTo>
                  <a:lnTo>
                    <a:pt x="653" y="472"/>
                  </a:lnTo>
                  <a:lnTo>
                    <a:pt x="655" y="468"/>
                  </a:lnTo>
                  <a:lnTo>
                    <a:pt x="661" y="456"/>
                  </a:lnTo>
                  <a:lnTo>
                    <a:pt x="669" y="443"/>
                  </a:lnTo>
                  <a:lnTo>
                    <a:pt x="684" y="426"/>
                  </a:lnTo>
                  <a:lnTo>
                    <a:pt x="697" y="403"/>
                  </a:lnTo>
                  <a:lnTo>
                    <a:pt x="724" y="374"/>
                  </a:lnTo>
                  <a:lnTo>
                    <a:pt x="724" y="360"/>
                  </a:lnTo>
                  <a:lnTo>
                    <a:pt x="705" y="378"/>
                  </a:lnTo>
                  <a:lnTo>
                    <a:pt x="688" y="395"/>
                  </a:lnTo>
                  <a:lnTo>
                    <a:pt x="670" y="414"/>
                  </a:lnTo>
                  <a:lnTo>
                    <a:pt x="659" y="426"/>
                  </a:lnTo>
                  <a:lnTo>
                    <a:pt x="646" y="435"/>
                  </a:lnTo>
                  <a:lnTo>
                    <a:pt x="638" y="437"/>
                  </a:lnTo>
                  <a:lnTo>
                    <a:pt x="634" y="441"/>
                  </a:lnTo>
                  <a:lnTo>
                    <a:pt x="628" y="445"/>
                  </a:lnTo>
                  <a:lnTo>
                    <a:pt x="622" y="454"/>
                  </a:lnTo>
                  <a:lnTo>
                    <a:pt x="622" y="460"/>
                  </a:lnTo>
                  <a:lnTo>
                    <a:pt x="619" y="464"/>
                  </a:lnTo>
                  <a:lnTo>
                    <a:pt x="615" y="466"/>
                  </a:lnTo>
                  <a:lnTo>
                    <a:pt x="584" y="497"/>
                  </a:lnTo>
                  <a:lnTo>
                    <a:pt x="561" y="520"/>
                  </a:lnTo>
                  <a:lnTo>
                    <a:pt x="550" y="535"/>
                  </a:lnTo>
                  <a:lnTo>
                    <a:pt x="542" y="545"/>
                  </a:lnTo>
                  <a:lnTo>
                    <a:pt x="536" y="554"/>
                  </a:lnTo>
                  <a:lnTo>
                    <a:pt x="525" y="564"/>
                  </a:lnTo>
                  <a:lnTo>
                    <a:pt x="513" y="575"/>
                  </a:lnTo>
                  <a:lnTo>
                    <a:pt x="507" y="581"/>
                  </a:lnTo>
                  <a:lnTo>
                    <a:pt x="505" y="585"/>
                  </a:lnTo>
                  <a:lnTo>
                    <a:pt x="502" y="589"/>
                  </a:lnTo>
                  <a:lnTo>
                    <a:pt x="492" y="593"/>
                  </a:lnTo>
                  <a:lnTo>
                    <a:pt x="488" y="597"/>
                  </a:lnTo>
                  <a:lnTo>
                    <a:pt x="486" y="602"/>
                  </a:lnTo>
                  <a:lnTo>
                    <a:pt x="478" y="610"/>
                  </a:lnTo>
                  <a:lnTo>
                    <a:pt x="471" y="620"/>
                  </a:lnTo>
                  <a:lnTo>
                    <a:pt x="461" y="629"/>
                  </a:lnTo>
                  <a:lnTo>
                    <a:pt x="454" y="641"/>
                  </a:lnTo>
                  <a:lnTo>
                    <a:pt x="450" y="646"/>
                  </a:lnTo>
                  <a:lnTo>
                    <a:pt x="448" y="652"/>
                  </a:lnTo>
                  <a:lnTo>
                    <a:pt x="446" y="654"/>
                  </a:lnTo>
                  <a:lnTo>
                    <a:pt x="442" y="656"/>
                  </a:lnTo>
                  <a:lnTo>
                    <a:pt x="425" y="675"/>
                  </a:lnTo>
                  <a:lnTo>
                    <a:pt x="388" y="716"/>
                  </a:lnTo>
                  <a:lnTo>
                    <a:pt x="392" y="710"/>
                  </a:lnTo>
                  <a:lnTo>
                    <a:pt x="404" y="694"/>
                  </a:lnTo>
                  <a:lnTo>
                    <a:pt x="415" y="679"/>
                  </a:lnTo>
                  <a:lnTo>
                    <a:pt x="427" y="666"/>
                  </a:lnTo>
                  <a:lnTo>
                    <a:pt x="444" y="646"/>
                  </a:lnTo>
                  <a:lnTo>
                    <a:pt x="455" y="627"/>
                  </a:lnTo>
                  <a:lnTo>
                    <a:pt x="465" y="616"/>
                  </a:lnTo>
                  <a:lnTo>
                    <a:pt x="475" y="604"/>
                  </a:lnTo>
                  <a:lnTo>
                    <a:pt x="480" y="600"/>
                  </a:lnTo>
                  <a:lnTo>
                    <a:pt x="480" y="598"/>
                  </a:lnTo>
                  <a:lnTo>
                    <a:pt x="480" y="597"/>
                  </a:lnTo>
                  <a:lnTo>
                    <a:pt x="480" y="593"/>
                  </a:lnTo>
                  <a:lnTo>
                    <a:pt x="484" y="587"/>
                  </a:lnTo>
                  <a:lnTo>
                    <a:pt x="492" y="579"/>
                  </a:lnTo>
                  <a:lnTo>
                    <a:pt x="500" y="572"/>
                  </a:lnTo>
                  <a:lnTo>
                    <a:pt x="519" y="552"/>
                  </a:lnTo>
                  <a:lnTo>
                    <a:pt x="538" y="531"/>
                  </a:lnTo>
                  <a:lnTo>
                    <a:pt x="550" y="520"/>
                  </a:lnTo>
                  <a:lnTo>
                    <a:pt x="559" y="508"/>
                  </a:lnTo>
                  <a:lnTo>
                    <a:pt x="565" y="501"/>
                  </a:lnTo>
                  <a:lnTo>
                    <a:pt x="573" y="489"/>
                  </a:lnTo>
                  <a:lnTo>
                    <a:pt x="576" y="483"/>
                  </a:lnTo>
                  <a:lnTo>
                    <a:pt x="580" y="479"/>
                  </a:lnTo>
                  <a:lnTo>
                    <a:pt x="584" y="476"/>
                  </a:lnTo>
                  <a:lnTo>
                    <a:pt x="586" y="474"/>
                  </a:lnTo>
                  <a:lnTo>
                    <a:pt x="590" y="470"/>
                  </a:lnTo>
                  <a:lnTo>
                    <a:pt x="596" y="466"/>
                  </a:lnTo>
                  <a:lnTo>
                    <a:pt x="601" y="462"/>
                  </a:lnTo>
                  <a:lnTo>
                    <a:pt x="605" y="460"/>
                  </a:lnTo>
                  <a:lnTo>
                    <a:pt x="611" y="451"/>
                  </a:lnTo>
                  <a:lnTo>
                    <a:pt x="617" y="443"/>
                  </a:lnTo>
                  <a:lnTo>
                    <a:pt x="622" y="439"/>
                  </a:lnTo>
                  <a:lnTo>
                    <a:pt x="624" y="437"/>
                  </a:lnTo>
                  <a:lnTo>
                    <a:pt x="632" y="431"/>
                  </a:lnTo>
                  <a:lnTo>
                    <a:pt x="636" y="426"/>
                  </a:lnTo>
                  <a:lnTo>
                    <a:pt x="640" y="418"/>
                  </a:lnTo>
                  <a:lnTo>
                    <a:pt x="649" y="410"/>
                  </a:lnTo>
                  <a:lnTo>
                    <a:pt x="657" y="403"/>
                  </a:lnTo>
                  <a:lnTo>
                    <a:pt x="663" y="397"/>
                  </a:lnTo>
                  <a:lnTo>
                    <a:pt x="669" y="385"/>
                  </a:lnTo>
                  <a:lnTo>
                    <a:pt x="676" y="370"/>
                  </a:lnTo>
                  <a:lnTo>
                    <a:pt x="672" y="380"/>
                  </a:lnTo>
                  <a:lnTo>
                    <a:pt x="669" y="383"/>
                  </a:lnTo>
                  <a:lnTo>
                    <a:pt x="665" y="387"/>
                  </a:lnTo>
                  <a:lnTo>
                    <a:pt x="657" y="393"/>
                  </a:lnTo>
                  <a:lnTo>
                    <a:pt x="634" y="416"/>
                  </a:lnTo>
                  <a:lnTo>
                    <a:pt x="626" y="426"/>
                  </a:lnTo>
                  <a:lnTo>
                    <a:pt x="621" y="437"/>
                  </a:lnTo>
                  <a:lnTo>
                    <a:pt x="607" y="445"/>
                  </a:lnTo>
                  <a:lnTo>
                    <a:pt x="596" y="458"/>
                  </a:lnTo>
                  <a:lnTo>
                    <a:pt x="590" y="460"/>
                  </a:lnTo>
                  <a:lnTo>
                    <a:pt x="588" y="460"/>
                  </a:lnTo>
                  <a:lnTo>
                    <a:pt x="571" y="481"/>
                  </a:lnTo>
                  <a:lnTo>
                    <a:pt x="551" y="504"/>
                  </a:lnTo>
                  <a:lnTo>
                    <a:pt x="534" y="526"/>
                  </a:lnTo>
                  <a:lnTo>
                    <a:pt x="515" y="547"/>
                  </a:lnTo>
                  <a:lnTo>
                    <a:pt x="500" y="564"/>
                  </a:lnTo>
                  <a:lnTo>
                    <a:pt x="484" y="581"/>
                  </a:lnTo>
                  <a:lnTo>
                    <a:pt x="457" y="610"/>
                  </a:lnTo>
                  <a:lnTo>
                    <a:pt x="450" y="618"/>
                  </a:lnTo>
                  <a:lnTo>
                    <a:pt x="440" y="623"/>
                  </a:lnTo>
                  <a:lnTo>
                    <a:pt x="448" y="618"/>
                  </a:lnTo>
                  <a:lnTo>
                    <a:pt x="469" y="591"/>
                  </a:lnTo>
                  <a:lnTo>
                    <a:pt x="503" y="554"/>
                  </a:lnTo>
                  <a:lnTo>
                    <a:pt x="544" y="504"/>
                  </a:lnTo>
                  <a:lnTo>
                    <a:pt x="561" y="485"/>
                  </a:lnTo>
                  <a:lnTo>
                    <a:pt x="567" y="479"/>
                  </a:lnTo>
                  <a:lnTo>
                    <a:pt x="574" y="462"/>
                  </a:lnTo>
                  <a:lnTo>
                    <a:pt x="561" y="470"/>
                  </a:lnTo>
                  <a:lnTo>
                    <a:pt x="563" y="468"/>
                  </a:lnTo>
                  <a:lnTo>
                    <a:pt x="567" y="462"/>
                  </a:lnTo>
                  <a:lnTo>
                    <a:pt x="582" y="445"/>
                  </a:lnTo>
                  <a:lnTo>
                    <a:pt x="607" y="420"/>
                  </a:lnTo>
                  <a:lnTo>
                    <a:pt x="611" y="418"/>
                  </a:lnTo>
                  <a:lnTo>
                    <a:pt x="617" y="416"/>
                  </a:lnTo>
                  <a:lnTo>
                    <a:pt x="621" y="412"/>
                  </a:lnTo>
                  <a:lnTo>
                    <a:pt x="621" y="410"/>
                  </a:lnTo>
                  <a:lnTo>
                    <a:pt x="624" y="406"/>
                  </a:lnTo>
                  <a:lnTo>
                    <a:pt x="628" y="405"/>
                  </a:lnTo>
                  <a:lnTo>
                    <a:pt x="632" y="403"/>
                  </a:lnTo>
                  <a:lnTo>
                    <a:pt x="634" y="397"/>
                  </a:lnTo>
                  <a:lnTo>
                    <a:pt x="640" y="389"/>
                  </a:lnTo>
                  <a:lnTo>
                    <a:pt x="646" y="382"/>
                  </a:lnTo>
                  <a:lnTo>
                    <a:pt x="647" y="378"/>
                  </a:lnTo>
                  <a:lnTo>
                    <a:pt x="649" y="376"/>
                  </a:lnTo>
                  <a:lnTo>
                    <a:pt x="655" y="372"/>
                  </a:lnTo>
                  <a:lnTo>
                    <a:pt x="659" y="368"/>
                  </a:lnTo>
                  <a:lnTo>
                    <a:pt x="661" y="366"/>
                  </a:lnTo>
                  <a:lnTo>
                    <a:pt x="665" y="359"/>
                  </a:lnTo>
                  <a:lnTo>
                    <a:pt x="674" y="351"/>
                  </a:lnTo>
                  <a:lnTo>
                    <a:pt x="676" y="347"/>
                  </a:lnTo>
                  <a:lnTo>
                    <a:pt x="682" y="345"/>
                  </a:lnTo>
                  <a:lnTo>
                    <a:pt x="692" y="335"/>
                  </a:lnTo>
                  <a:lnTo>
                    <a:pt x="697" y="326"/>
                  </a:lnTo>
                  <a:lnTo>
                    <a:pt x="699" y="322"/>
                  </a:lnTo>
                  <a:lnTo>
                    <a:pt x="703" y="318"/>
                  </a:lnTo>
                  <a:lnTo>
                    <a:pt x="707" y="316"/>
                  </a:lnTo>
                  <a:lnTo>
                    <a:pt x="711" y="312"/>
                  </a:lnTo>
                  <a:lnTo>
                    <a:pt x="724" y="297"/>
                  </a:lnTo>
                  <a:lnTo>
                    <a:pt x="724" y="289"/>
                  </a:lnTo>
                  <a:lnTo>
                    <a:pt x="718" y="293"/>
                  </a:lnTo>
                  <a:lnTo>
                    <a:pt x="711" y="303"/>
                  </a:lnTo>
                  <a:lnTo>
                    <a:pt x="701" y="312"/>
                  </a:lnTo>
                  <a:lnTo>
                    <a:pt x="682" y="330"/>
                  </a:lnTo>
                  <a:lnTo>
                    <a:pt x="672" y="339"/>
                  </a:lnTo>
                  <a:lnTo>
                    <a:pt x="669" y="347"/>
                  </a:lnTo>
                  <a:lnTo>
                    <a:pt x="663" y="353"/>
                  </a:lnTo>
                  <a:lnTo>
                    <a:pt x="655" y="362"/>
                  </a:lnTo>
                  <a:lnTo>
                    <a:pt x="642" y="374"/>
                  </a:lnTo>
                  <a:lnTo>
                    <a:pt x="632" y="385"/>
                  </a:lnTo>
                  <a:lnTo>
                    <a:pt x="619" y="397"/>
                  </a:lnTo>
                  <a:lnTo>
                    <a:pt x="603" y="408"/>
                  </a:lnTo>
                  <a:lnTo>
                    <a:pt x="582" y="431"/>
                  </a:lnTo>
                  <a:lnTo>
                    <a:pt x="548" y="470"/>
                  </a:lnTo>
                  <a:lnTo>
                    <a:pt x="526" y="495"/>
                  </a:lnTo>
                  <a:lnTo>
                    <a:pt x="513" y="510"/>
                  </a:lnTo>
                  <a:lnTo>
                    <a:pt x="503" y="518"/>
                  </a:lnTo>
                  <a:lnTo>
                    <a:pt x="496" y="526"/>
                  </a:lnTo>
                  <a:lnTo>
                    <a:pt x="486" y="537"/>
                  </a:lnTo>
                  <a:lnTo>
                    <a:pt x="469" y="556"/>
                  </a:lnTo>
                  <a:lnTo>
                    <a:pt x="425" y="608"/>
                  </a:lnTo>
                  <a:lnTo>
                    <a:pt x="402" y="637"/>
                  </a:lnTo>
                  <a:lnTo>
                    <a:pt x="375" y="664"/>
                  </a:lnTo>
                  <a:lnTo>
                    <a:pt x="313" y="737"/>
                  </a:lnTo>
                  <a:lnTo>
                    <a:pt x="294" y="762"/>
                  </a:lnTo>
                  <a:lnTo>
                    <a:pt x="273" y="783"/>
                  </a:lnTo>
                  <a:lnTo>
                    <a:pt x="248" y="813"/>
                  </a:lnTo>
                  <a:lnTo>
                    <a:pt x="225" y="846"/>
                  </a:lnTo>
                  <a:lnTo>
                    <a:pt x="194" y="883"/>
                  </a:lnTo>
                  <a:lnTo>
                    <a:pt x="164" y="913"/>
                  </a:lnTo>
                  <a:lnTo>
                    <a:pt x="171" y="902"/>
                  </a:lnTo>
                  <a:lnTo>
                    <a:pt x="194" y="875"/>
                  </a:lnTo>
                  <a:lnTo>
                    <a:pt x="214" y="848"/>
                  </a:lnTo>
                  <a:lnTo>
                    <a:pt x="246" y="806"/>
                  </a:lnTo>
                  <a:lnTo>
                    <a:pt x="286" y="758"/>
                  </a:lnTo>
                  <a:lnTo>
                    <a:pt x="308" y="733"/>
                  </a:lnTo>
                  <a:lnTo>
                    <a:pt x="321" y="714"/>
                  </a:lnTo>
                  <a:lnTo>
                    <a:pt x="334" y="698"/>
                  </a:lnTo>
                  <a:lnTo>
                    <a:pt x="354" y="675"/>
                  </a:lnTo>
                  <a:lnTo>
                    <a:pt x="379" y="648"/>
                  </a:lnTo>
                  <a:lnTo>
                    <a:pt x="396" y="629"/>
                  </a:lnTo>
                  <a:lnTo>
                    <a:pt x="423" y="597"/>
                  </a:lnTo>
                  <a:lnTo>
                    <a:pt x="446" y="572"/>
                  </a:lnTo>
                  <a:lnTo>
                    <a:pt x="477" y="531"/>
                  </a:lnTo>
                  <a:lnTo>
                    <a:pt x="423" y="593"/>
                  </a:lnTo>
                  <a:lnTo>
                    <a:pt x="333" y="694"/>
                  </a:lnTo>
                  <a:lnTo>
                    <a:pt x="296" y="735"/>
                  </a:lnTo>
                  <a:lnTo>
                    <a:pt x="262" y="779"/>
                  </a:lnTo>
                  <a:lnTo>
                    <a:pt x="192" y="865"/>
                  </a:lnTo>
                  <a:lnTo>
                    <a:pt x="169" y="896"/>
                  </a:lnTo>
                  <a:lnTo>
                    <a:pt x="146" y="925"/>
                  </a:lnTo>
                  <a:lnTo>
                    <a:pt x="87" y="996"/>
                  </a:lnTo>
                  <a:lnTo>
                    <a:pt x="39" y="1053"/>
                  </a:lnTo>
                  <a:lnTo>
                    <a:pt x="39" y="1044"/>
                  </a:lnTo>
                  <a:lnTo>
                    <a:pt x="39" y="1038"/>
                  </a:lnTo>
                  <a:lnTo>
                    <a:pt x="35" y="1032"/>
                  </a:lnTo>
                  <a:lnTo>
                    <a:pt x="31" y="1027"/>
                  </a:lnTo>
                  <a:lnTo>
                    <a:pt x="35" y="1021"/>
                  </a:lnTo>
                  <a:lnTo>
                    <a:pt x="37" y="1015"/>
                  </a:lnTo>
                  <a:lnTo>
                    <a:pt x="37" y="1009"/>
                  </a:lnTo>
                  <a:lnTo>
                    <a:pt x="43" y="979"/>
                  </a:lnTo>
                  <a:lnTo>
                    <a:pt x="43" y="952"/>
                  </a:lnTo>
                  <a:lnTo>
                    <a:pt x="48" y="931"/>
                  </a:lnTo>
                  <a:lnTo>
                    <a:pt x="50" y="929"/>
                  </a:lnTo>
                  <a:lnTo>
                    <a:pt x="52" y="929"/>
                  </a:lnTo>
                  <a:lnTo>
                    <a:pt x="54" y="925"/>
                  </a:lnTo>
                  <a:lnTo>
                    <a:pt x="56" y="919"/>
                  </a:lnTo>
                  <a:lnTo>
                    <a:pt x="56" y="915"/>
                  </a:lnTo>
                  <a:lnTo>
                    <a:pt x="54" y="908"/>
                  </a:lnTo>
                  <a:lnTo>
                    <a:pt x="54" y="898"/>
                  </a:lnTo>
                  <a:lnTo>
                    <a:pt x="56" y="890"/>
                  </a:lnTo>
                  <a:lnTo>
                    <a:pt x="56" y="869"/>
                  </a:lnTo>
                  <a:lnTo>
                    <a:pt x="60" y="863"/>
                  </a:lnTo>
                  <a:lnTo>
                    <a:pt x="62" y="858"/>
                  </a:lnTo>
                  <a:lnTo>
                    <a:pt x="64" y="848"/>
                  </a:lnTo>
                  <a:lnTo>
                    <a:pt x="62" y="844"/>
                  </a:lnTo>
                  <a:lnTo>
                    <a:pt x="62" y="842"/>
                  </a:lnTo>
                  <a:lnTo>
                    <a:pt x="60" y="850"/>
                  </a:lnTo>
                  <a:lnTo>
                    <a:pt x="54" y="861"/>
                  </a:lnTo>
                  <a:lnTo>
                    <a:pt x="52" y="861"/>
                  </a:lnTo>
                  <a:lnTo>
                    <a:pt x="52" y="860"/>
                  </a:lnTo>
                  <a:lnTo>
                    <a:pt x="52" y="854"/>
                  </a:lnTo>
                  <a:lnTo>
                    <a:pt x="52" y="850"/>
                  </a:lnTo>
                  <a:lnTo>
                    <a:pt x="54" y="844"/>
                  </a:lnTo>
                  <a:lnTo>
                    <a:pt x="58" y="821"/>
                  </a:lnTo>
                  <a:lnTo>
                    <a:pt x="60" y="800"/>
                  </a:lnTo>
                  <a:lnTo>
                    <a:pt x="62" y="794"/>
                  </a:lnTo>
                  <a:lnTo>
                    <a:pt x="62" y="787"/>
                  </a:lnTo>
                  <a:lnTo>
                    <a:pt x="60" y="790"/>
                  </a:lnTo>
                  <a:lnTo>
                    <a:pt x="56" y="798"/>
                  </a:lnTo>
                  <a:lnTo>
                    <a:pt x="56" y="810"/>
                  </a:lnTo>
                  <a:lnTo>
                    <a:pt x="56" y="819"/>
                  </a:lnTo>
                  <a:lnTo>
                    <a:pt x="54" y="829"/>
                  </a:lnTo>
                  <a:lnTo>
                    <a:pt x="50" y="837"/>
                  </a:lnTo>
                  <a:lnTo>
                    <a:pt x="45" y="850"/>
                  </a:lnTo>
                  <a:lnTo>
                    <a:pt x="43" y="850"/>
                  </a:lnTo>
                  <a:lnTo>
                    <a:pt x="43" y="846"/>
                  </a:lnTo>
                  <a:lnTo>
                    <a:pt x="43" y="838"/>
                  </a:lnTo>
                  <a:lnTo>
                    <a:pt x="41" y="837"/>
                  </a:lnTo>
                  <a:lnTo>
                    <a:pt x="41" y="840"/>
                  </a:lnTo>
                  <a:lnTo>
                    <a:pt x="41" y="846"/>
                  </a:lnTo>
                  <a:lnTo>
                    <a:pt x="39" y="852"/>
                  </a:lnTo>
                  <a:lnTo>
                    <a:pt x="37" y="854"/>
                  </a:lnTo>
                  <a:lnTo>
                    <a:pt x="35" y="858"/>
                  </a:lnTo>
                  <a:lnTo>
                    <a:pt x="35" y="863"/>
                  </a:lnTo>
                  <a:lnTo>
                    <a:pt x="35" y="865"/>
                  </a:lnTo>
                  <a:lnTo>
                    <a:pt x="31" y="883"/>
                  </a:lnTo>
                  <a:lnTo>
                    <a:pt x="23" y="915"/>
                  </a:lnTo>
                  <a:lnTo>
                    <a:pt x="22" y="934"/>
                  </a:lnTo>
                  <a:lnTo>
                    <a:pt x="22" y="944"/>
                  </a:lnTo>
                  <a:lnTo>
                    <a:pt x="20" y="952"/>
                  </a:lnTo>
                  <a:lnTo>
                    <a:pt x="14" y="975"/>
                  </a:lnTo>
                  <a:lnTo>
                    <a:pt x="10" y="996"/>
                  </a:lnTo>
                  <a:lnTo>
                    <a:pt x="8" y="1019"/>
                  </a:lnTo>
                  <a:lnTo>
                    <a:pt x="4" y="1040"/>
                  </a:lnTo>
                  <a:lnTo>
                    <a:pt x="2" y="1057"/>
                  </a:lnTo>
                  <a:lnTo>
                    <a:pt x="0" y="1086"/>
                  </a:lnTo>
                  <a:lnTo>
                    <a:pt x="448" y="1086"/>
                  </a:lnTo>
                  <a:lnTo>
                    <a:pt x="469" y="1057"/>
                  </a:lnTo>
                  <a:lnTo>
                    <a:pt x="505" y="1013"/>
                  </a:lnTo>
                  <a:lnTo>
                    <a:pt x="519" y="992"/>
                  </a:lnTo>
                  <a:lnTo>
                    <a:pt x="530" y="977"/>
                  </a:lnTo>
                  <a:lnTo>
                    <a:pt x="544" y="959"/>
                  </a:lnTo>
                  <a:lnTo>
                    <a:pt x="557" y="946"/>
                  </a:lnTo>
                  <a:lnTo>
                    <a:pt x="563" y="934"/>
                  </a:lnTo>
                  <a:lnTo>
                    <a:pt x="567" y="925"/>
                  </a:lnTo>
                  <a:lnTo>
                    <a:pt x="571" y="921"/>
                  </a:lnTo>
                  <a:lnTo>
                    <a:pt x="576" y="915"/>
                  </a:lnTo>
                  <a:lnTo>
                    <a:pt x="578" y="911"/>
                  </a:lnTo>
                  <a:lnTo>
                    <a:pt x="582" y="909"/>
                  </a:lnTo>
                  <a:lnTo>
                    <a:pt x="586" y="909"/>
                  </a:lnTo>
                  <a:lnTo>
                    <a:pt x="588" y="906"/>
                  </a:lnTo>
                  <a:lnTo>
                    <a:pt x="592" y="902"/>
                  </a:lnTo>
                  <a:lnTo>
                    <a:pt x="599" y="894"/>
                  </a:lnTo>
                  <a:lnTo>
                    <a:pt x="617" y="879"/>
                  </a:lnTo>
                  <a:lnTo>
                    <a:pt x="624" y="869"/>
                  </a:lnTo>
                  <a:lnTo>
                    <a:pt x="624" y="865"/>
                  </a:lnTo>
                  <a:lnTo>
                    <a:pt x="622" y="865"/>
                  </a:lnTo>
                  <a:lnTo>
                    <a:pt x="617" y="869"/>
                  </a:lnTo>
                  <a:lnTo>
                    <a:pt x="615" y="869"/>
                  </a:lnTo>
                  <a:lnTo>
                    <a:pt x="615" y="865"/>
                  </a:lnTo>
                  <a:lnTo>
                    <a:pt x="617" y="861"/>
                  </a:lnTo>
                  <a:lnTo>
                    <a:pt x="621" y="860"/>
                  </a:lnTo>
                  <a:lnTo>
                    <a:pt x="632" y="850"/>
                  </a:lnTo>
                  <a:lnTo>
                    <a:pt x="640" y="842"/>
                  </a:lnTo>
                  <a:lnTo>
                    <a:pt x="659" y="819"/>
                  </a:lnTo>
                  <a:lnTo>
                    <a:pt x="663" y="817"/>
                  </a:lnTo>
                  <a:lnTo>
                    <a:pt x="669" y="815"/>
                  </a:lnTo>
                  <a:lnTo>
                    <a:pt x="670" y="813"/>
                  </a:lnTo>
                  <a:lnTo>
                    <a:pt x="670" y="812"/>
                  </a:lnTo>
                  <a:lnTo>
                    <a:pt x="670" y="806"/>
                  </a:lnTo>
                  <a:lnTo>
                    <a:pt x="674" y="798"/>
                  </a:lnTo>
                  <a:lnTo>
                    <a:pt x="686" y="787"/>
                  </a:lnTo>
                  <a:lnTo>
                    <a:pt x="695" y="777"/>
                  </a:lnTo>
                  <a:lnTo>
                    <a:pt x="701" y="769"/>
                  </a:lnTo>
                  <a:lnTo>
                    <a:pt x="724" y="742"/>
                  </a:lnTo>
                  <a:lnTo>
                    <a:pt x="724" y="714"/>
                  </a:lnTo>
                  <a:lnTo>
                    <a:pt x="709" y="733"/>
                  </a:lnTo>
                  <a:lnTo>
                    <a:pt x="697" y="746"/>
                  </a:lnTo>
                  <a:lnTo>
                    <a:pt x="686" y="756"/>
                  </a:lnTo>
                  <a:lnTo>
                    <a:pt x="676" y="767"/>
                  </a:lnTo>
                  <a:lnTo>
                    <a:pt x="661" y="785"/>
                  </a:lnTo>
                  <a:lnTo>
                    <a:pt x="655" y="789"/>
                  </a:lnTo>
                  <a:lnTo>
                    <a:pt x="653" y="789"/>
                  </a:lnTo>
                  <a:lnTo>
                    <a:pt x="653" y="785"/>
                  </a:lnTo>
                  <a:lnTo>
                    <a:pt x="655" y="781"/>
                  </a:lnTo>
                  <a:lnTo>
                    <a:pt x="659" y="777"/>
                  </a:lnTo>
                  <a:lnTo>
                    <a:pt x="665" y="771"/>
                  </a:lnTo>
                  <a:lnTo>
                    <a:pt x="678" y="756"/>
                  </a:lnTo>
                  <a:lnTo>
                    <a:pt x="695" y="737"/>
                  </a:lnTo>
                  <a:lnTo>
                    <a:pt x="724" y="706"/>
                  </a:lnTo>
                  <a:lnTo>
                    <a:pt x="724" y="693"/>
                  </a:lnTo>
                  <a:lnTo>
                    <a:pt x="717" y="700"/>
                  </a:lnTo>
                  <a:lnTo>
                    <a:pt x="699" y="719"/>
                  </a:lnTo>
                  <a:lnTo>
                    <a:pt x="688" y="737"/>
                  </a:lnTo>
                  <a:lnTo>
                    <a:pt x="680" y="742"/>
                  </a:lnTo>
                  <a:lnTo>
                    <a:pt x="667" y="756"/>
                  </a:lnTo>
                  <a:lnTo>
                    <a:pt x="653" y="769"/>
                  </a:lnTo>
                  <a:lnTo>
                    <a:pt x="638" y="789"/>
                  </a:lnTo>
                  <a:lnTo>
                    <a:pt x="615" y="813"/>
                  </a:lnTo>
                  <a:lnTo>
                    <a:pt x="592" y="838"/>
                  </a:lnTo>
                  <a:lnTo>
                    <a:pt x="569" y="863"/>
                  </a:lnTo>
                  <a:lnTo>
                    <a:pt x="544" y="892"/>
                  </a:lnTo>
                  <a:lnTo>
                    <a:pt x="534" y="900"/>
                  </a:lnTo>
                  <a:lnTo>
                    <a:pt x="523" y="906"/>
                  </a:lnTo>
                  <a:lnTo>
                    <a:pt x="519" y="908"/>
                  </a:lnTo>
                  <a:lnTo>
                    <a:pt x="515" y="911"/>
                  </a:lnTo>
                  <a:lnTo>
                    <a:pt x="511" y="913"/>
                  </a:lnTo>
                  <a:lnTo>
                    <a:pt x="507" y="915"/>
                  </a:lnTo>
                  <a:lnTo>
                    <a:pt x="496" y="921"/>
                  </a:lnTo>
                  <a:lnTo>
                    <a:pt x="488" y="931"/>
                  </a:lnTo>
                  <a:lnTo>
                    <a:pt x="480" y="942"/>
                  </a:lnTo>
                  <a:lnTo>
                    <a:pt x="477" y="946"/>
                  </a:lnTo>
                  <a:lnTo>
                    <a:pt x="469" y="952"/>
                  </a:lnTo>
                  <a:lnTo>
                    <a:pt x="465" y="954"/>
                  </a:lnTo>
                  <a:lnTo>
                    <a:pt x="463" y="954"/>
                  </a:lnTo>
                  <a:lnTo>
                    <a:pt x="463" y="952"/>
                  </a:lnTo>
                  <a:lnTo>
                    <a:pt x="477" y="936"/>
                  </a:lnTo>
                  <a:lnTo>
                    <a:pt x="484" y="925"/>
                  </a:lnTo>
                  <a:lnTo>
                    <a:pt x="473" y="938"/>
                  </a:lnTo>
                  <a:lnTo>
                    <a:pt x="457" y="952"/>
                  </a:lnTo>
                  <a:lnTo>
                    <a:pt x="450" y="959"/>
                  </a:lnTo>
                  <a:lnTo>
                    <a:pt x="425" y="988"/>
                  </a:lnTo>
                  <a:lnTo>
                    <a:pt x="425" y="980"/>
                  </a:lnTo>
                  <a:lnTo>
                    <a:pt x="421" y="975"/>
                  </a:lnTo>
                  <a:lnTo>
                    <a:pt x="406" y="990"/>
                  </a:lnTo>
                  <a:lnTo>
                    <a:pt x="417" y="975"/>
                  </a:lnTo>
                  <a:lnTo>
                    <a:pt x="407" y="980"/>
                  </a:lnTo>
                  <a:lnTo>
                    <a:pt x="396" y="988"/>
                  </a:lnTo>
                  <a:lnTo>
                    <a:pt x="402" y="979"/>
                  </a:lnTo>
                  <a:lnTo>
                    <a:pt x="413" y="965"/>
                  </a:lnTo>
                  <a:lnTo>
                    <a:pt x="419" y="961"/>
                  </a:lnTo>
                  <a:lnTo>
                    <a:pt x="425" y="952"/>
                  </a:lnTo>
                  <a:lnTo>
                    <a:pt x="444" y="927"/>
                  </a:lnTo>
                  <a:lnTo>
                    <a:pt x="463" y="898"/>
                  </a:lnTo>
                  <a:lnTo>
                    <a:pt x="473" y="883"/>
                  </a:lnTo>
                  <a:lnTo>
                    <a:pt x="475" y="879"/>
                  </a:lnTo>
                  <a:lnTo>
                    <a:pt x="478" y="875"/>
                  </a:lnTo>
                  <a:lnTo>
                    <a:pt x="488" y="871"/>
                  </a:lnTo>
                  <a:lnTo>
                    <a:pt x="500" y="858"/>
                  </a:lnTo>
                  <a:lnTo>
                    <a:pt x="509" y="846"/>
                  </a:lnTo>
                  <a:lnTo>
                    <a:pt x="515" y="833"/>
                  </a:lnTo>
                  <a:lnTo>
                    <a:pt x="523" y="823"/>
                  </a:lnTo>
                  <a:lnTo>
                    <a:pt x="530" y="815"/>
                  </a:lnTo>
                  <a:lnTo>
                    <a:pt x="542" y="806"/>
                  </a:lnTo>
                  <a:lnTo>
                    <a:pt x="550" y="798"/>
                  </a:lnTo>
                  <a:lnTo>
                    <a:pt x="557" y="790"/>
                  </a:lnTo>
                  <a:lnTo>
                    <a:pt x="563" y="779"/>
                  </a:lnTo>
                  <a:lnTo>
                    <a:pt x="582" y="758"/>
                  </a:lnTo>
                  <a:lnTo>
                    <a:pt x="605" y="731"/>
                  </a:lnTo>
                  <a:lnTo>
                    <a:pt x="622" y="716"/>
                  </a:lnTo>
                  <a:lnTo>
                    <a:pt x="628" y="708"/>
                  </a:lnTo>
                  <a:lnTo>
                    <a:pt x="634" y="700"/>
                  </a:lnTo>
                  <a:lnTo>
                    <a:pt x="640" y="694"/>
                  </a:lnTo>
                  <a:lnTo>
                    <a:pt x="642" y="685"/>
                  </a:lnTo>
                  <a:lnTo>
                    <a:pt x="644" y="683"/>
                  </a:lnTo>
                  <a:lnTo>
                    <a:pt x="642" y="685"/>
                  </a:lnTo>
                  <a:lnTo>
                    <a:pt x="634" y="693"/>
                  </a:lnTo>
                  <a:lnTo>
                    <a:pt x="621" y="708"/>
                  </a:lnTo>
                  <a:lnTo>
                    <a:pt x="613" y="717"/>
                  </a:lnTo>
                  <a:lnTo>
                    <a:pt x="594" y="737"/>
                  </a:lnTo>
                  <a:lnTo>
                    <a:pt x="580" y="754"/>
                  </a:lnTo>
                  <a:lnTo>
                    <a:pt x="573" y="762"/>
                  </a:lnTo>
                  <a:lnTo>
                    <a:pt x="565" y="771"/>
                  </a:lnTo>
                  <a:lnTo>
                    <a:pt x="557" y="779"/>
                  </a:lnTo>
                  <a:lnTo>
                    <a:pt x="550" y="789"/>
                  </a:lnTo>
                  <a:lnTo>
                    <a:pt x="542" y="798"/>
                  </a:lnTo>
                  <a:lnTo>
                    <a:pt x="530" y="808"/>
                  </a:lnTo>
                  <a:lnTo>
                    <a:pt x="525" y="813"/>
                  </a:lnTo>
                  <a:lnTo>
                    <a:pt x="521" y="815"/>
                  </a:lnTo>
                  <a:lnTo>
                    <a:pt x="523" y="812"/>
                  </a:lnTo>
                  <a:lnTo>
                    <a:pt x="523" y="810"/>
                  </a:lnTo>
                  <a:lnTo>
                    <a:pt x="521" y="812"/>
                  </a:lnTo>
                  <a:lnTo>
                    <a:pt x="509" y="825"/>
                  </a:lnTo>
                  <a:lnTo>
                    <a:pt x="490" y="842"/>
                  </a:lnTo>
                  <a:lnTo>
                    <a:pt x="498" y="835"/>
                  </a:lnTo>
                  <a:lnTo>
                    <a:pt x="505" y="823"/>
                  </a:lnTo>
                  <a:lnTo>
                    <a:pt x="519" y="808"/>
                  </a:lnTo>
                  <a:lnTo>
                    <a:pt x="538" y="787"/>
                  </a:lnTo>
                  <a:lnTo>
                    <a:pt x="546" y="775"/>
                  </a:lnTo>
                  <a:lnTo>
                    <a:pt x="555" y="760"/>
                  </a:lnTo>
                  <a:lnTo>
                    <a:pt x="565" y="750"/>
                  </a:lnTo>
                  <a:lnTo>
                    <a:pt x="571" y="746"/>
                  </a:lnTo>
                  <a:lnTo>
                    <a:pt x="580" y="731"/>
                  </a:lnTo>
                  <a:lnTo>
                    <a:pt x="594" y="716"/>
                  </a:lnTo>
                  <a:lnTo>
                    <a:pt x="605" y="706"/>
                  </a:lnTo>
                  <a:lnTo>
                    <a:pt x="617" y="693"/>
                  </a:lnTo>
                  <a:lnTo>
                    <a:pt x="644" y="664"/>
                  </a:lnTo>
                  <a:lnTo>
                    <a:pt x="670" y="629"/>
                  </a:lnTo>
                  <a:lnTo>
                    <a:pt x="682" y="616"/>
                  </a:lnTo>
                  <a:lnTo>
                    <a:pt x="694" y="604"/>
                  </a:lnTo>
                  <a:lnTo>
                    <a:pt x="713" y="581"/>
                  </a:lnTo>
                  <a:lnTo>
                    <a:pt x="701" y="587"/>
                  </a:lnTo>
                  <a:lnTo>
                    <a:pt x="694" y="593"/>
                  </a:lnTo>
                  <a:lnTo>
                    <a:pt x="688" y="598"/>
                  </a:lnTo>
                  <a:lnTo>
                    <a:pt x="682" y="606"/>
                  </a:lnTo>
                  <a:lnTo>
                    <a:pt x="670" y="618"/>
                  </a:lnTo>
                  <a:lnTo>
                    <a:pt x="649" y="641"/>
                  </a:lnTo>
                  <a:lnTo>
                    <a:pt x="632" y="664"/>
                  </a:lnTo>
                  <a:lnTo>
                    <a:pt x="622" y="675"/>
                  </a:lnTo>
                  <a:lnTo>
                    <a:pt x="615" y="683"/>
                  </a:lnTo>
                  <a:lnTo>
                    <a:pt x="603" y="696"/>
                  </a:lnTo>
                  <a:lnTo>
                    <a:pt x="594" y="708"/>
                  </a:lnTo>
                  <a:lnTo>
                    <a:pt x="584" y="717"/>
                  </a:lnTo>
                  <a:lnTo>
                    <a:pt x="574" y="727"/>
                  </a:lnTo>
                  <a:lnTo>
                    <a:pt x="565" y="737"/>
                  </a:lnTo>
                  <a:lnTo>
                    <a:pt x="532" y="775"/>
                  </a:lnTo>
                  <a:lnTo>
                    <a:pt x="536" y="769"/>
                  </a:lnTo>
                  <a:lnTo>
                    <a:pt x="544" y="756"/>
                  </a:lnTo>
                  <a:lnTo>
                    <a:pt x="559" y="735"/>
                  </a:lnTo>
                  <a:lnTo>
                    <a:pt x="576" y="714"/>
                  </a:lnTo>
                  <a:lnTo>
                    <a:pt x="596" y="693"/>
                  </a:lnTo>
                  <a:lnTo>
                    <a:pt x="621" y="666"/>
                  </a:lnTo>
                  <a:lnTo>
                    <a:pt x="613" y="673"/>
                  </a:lnTo>
                  <a:lnTo>
                    <a:pt x="586" y="698"/>
                  </a:lnTo>
                  <a:lnTo>
                    <a:pt x="563" y="725"/>
                  </a:lnTo>
                  <a:lnTo>
                    <a:pt x="550" y="737"/>
                  </a:lnTo>
                  <a:lnTo>
                    <a:pt x="546" y="742"/>
                  </a:lnTo>
                  <a:lnTo>
                    <a:pt x="540" y="748"/>
                  </a:lnTo>
                  <a:lnTo>
                    <a:pt x="542" y="742"/>
                  </a:lnTo>
                  <a:lnTo>
                    <a:pt x="546" y="737"/>
                  </a:lnTo>
                  <a:lnTo>
                    <a:pt x="551" y="729"/>
                  </a:lnTo>
                  <a:lnTo>
                    <a:pt x="561" y="719"/>
                  </a:lnTo>
                  <a:lnTo>
                    <a:pt x="619" y="794"/>
                  </a:lnTo>
                  <a:lnTo>
                    <a:pt x="559" y="618"/>
                  </a:lnTo>
                  <a:lnTo>
                    <a:pt x="571" y="602"/>
                  </a:lnTo>
                  <a:lnTo>
                    <a:pt x="588" y="585"/>
                  </a:lnTo>
                  <a:lnTo>
                    <a:pt x="590" y="587"/>
                  </a:lnTo>
                  <a:lnTo>
                    <a:pt x="590" y="591"/>
                  </a:lnTo>
                  <a:lnTo>
                    <a:pt x="586" y="598"/>
                  </a:lnTo>
                  <a:lnTo>
                    <a:pt x="580" y="614"/>
                  </a:lnTo>
                  <a:lnTo>
                    <a:pt x="580" y="616"/>
                  </a:lnTo>
                  <a:lnTo>
                    <a:pt x="578" y="612"/>
                  </a:lnTo>
                  <a:lnTo>
                    <a:pt x="578" y="604"/>
                  </a:lnTo>
                  <a:lnTo>
                    <a:pt x="569" y="614"/>
                  </a:lnTo>
                  <a:lnTo>
                    <a:pt x="563" y="622"/>
                  </a:lnTo>
                  <a:lnTo>
                    <a:pt x="555" y="629"/>
                  </a:lnTo>
                  <a:lnTo>
                    <a:pt x="551" y="635"/>
                  </a:lnTo>
                  <a:lnTo>
                    <a:pt x="548" y="637"/>
                  </a:lnTo>
                  <a:lnTo>
                    <a:pt x="548" y="635"/>
                  </a:lnTo>
                  <a:lnTo>
                    <a:pt x="550" y="629"/>
                  </a:lnTo>
                  <a:lnTo>
                    <a:pt x="559" y="618"/>
                  </a:lnTo>
                  <a:lnTo>
                    <a:pt x="619" y="794"/>
                  </a:lnTo>
                  <a:lnTo>
                    <a:pt x="382" y="683"/>
                  </a:lnTo>
                  <a:lnTo>
                    <a:pt x="386" y="671"/>
                  </a:lnTo>
                  <a:lnTo>
                    <a:pt x="388" y="668"/>
                  </a:lnTo>
                  <a:lnTo>
                    <a:pt x="386" y="668"/>
                  </a:lnTo>
                  <a:lnTo>
                    <a:pt x="384" y="669"/>
                  </a:lnTo>
                  <a:lnTo>
                    <a:pt x="382" y="675"/>
                  </a:lnTo>
                  <a:lnTo>
                    <a:pt x="379" y="679"/>
                  </a:lnTo>
                  <a:lnTo>
                    <a:pt x="375" y="683"/>
                  </a:lnTo>
                  <a:lnTo>
                    <a:pt x="375" y="687"/>
                  </a:lnTo>
                  <a:lnTo>
                    <a:pt x="373" y="691"/>
                  </a:lnTo>
                  <a:lnTo>
                    <a:pt x="373" y="693"/>
                  </a:lnTo>
                  <a:lnTo>
                    <a:pt x="365" y="700"/>
                  </a:lnTo>
                  <a:lnTo>
                    <a:pt x="356" y="708"/>
                  </a:lnTo>
                  <a:lnTo>
                    <a:pt x="352" y="712"/>
                  </a:lnTo>
                  <a:lnTo>
                    <a:pt x="346" y="717"/>
                  </a:lnTo>
                  <a:lnTo>
                    <a:pt x="340" y="729"/>
                  </a:lnTo>
                  <a:lnTo>
                    <a:pt x="336" y="739"/>
                  </a:lnTo>
                  <a:lnTo>
                    <a:pt x="334" y="742"/>
                  </a:lnTo>
                  <a:lnTo>
                    <a:pt x="331" y="748"/>
                  </a:lnTo>
                  <a:lnTo>
                    <a:pt x="323" y="756"/>
                  </a:lnTo>
                  <a:lnTo>
                    <a:pt x="317" y="762"/>
                  </a:lnTo>
                  <a:lnTo>
                    <a:pt x="306" y="777"/>
                  </a:lnTo>
                  <a:lnTo>
                    <a:pt x="286" y="798"/>
                  </a:lnTo>
                  <a:lnTo>
                    <a:pt x="262" y="823"/>
                  </a:lnTo>
                  <a:lnTo>
                    <a:pt x="246" y="840"/>
                  </a:lnTo>
                  <a:lnTo>
                    <a:pt x="212" y="885"/>
                  </a:lnTo>
                  <a:lnTo>
                    <a:pt x="185" y="915"/>
                  </a:lnTo>
                  <a:lnTo>
                    <a:pt x="164" y="944"/>
                  </a:lnTo>
                  <a:lnTo>
                    <a:pt x="141" y="969"/>
                  </a:lnTo>
                  <a:lnTo>
                    <a:pt x="148" y="957"/>
                  </a:lnTo>
                  <a:lnTo>
                    <a:pt x="156" y="946"/>
                  </a:lnTo>
                  <a:lnTo>
                    <a:pt x="171" y="925"/>
                  </a:lnTo>
                  <a:lnTo>
                    <a:pt x="192" y="900"/>
                  </a:lnTo>
                  <a:lnTo>
                    <a:pt x="210" y="879"/>
                  </a:lnTo>
                  <a:lnTo>
                    <a:pt x="225" y="856"/>
                  </a:lnTo>
                  <a:lnTo>
                    <a:pt x="260" y="815"/>
                  </a:lnTo>
                  <a:lnTo>
                    <a:pt x="313" y="746"/>
                  </a:lnTo>
                  <a:lnTo>
                    <a:pt x="321" y="735"/>
                  </a:lnTo>
                  <a:lnTo>
                    <a:pt x="329" y="725"/>
                  </a:lnTo>
                  <a:lnTo>
                    <a:pt x="344" y="708"/>
                  </a:lnTo>
                  <a:lnTo>
                    <a:pt x="363" y="687"/>
                  </a:lnTo>
                  <a:lnTo>
                    <a:pt x="392" y="652"/>
                  </a:lnTo>
                  <a:lnTo>
                    <a:pt x="406" y="635"/>
                  </a:lnTo>
                  <a:lnTo>
                    <a:pt x="415" y="625"/>
                  </a:lnTo>
                  <a:lnTo>
                    <a:pt x="425" y="618"/>
                  </a:lnTo>
                  <a:lnTo>
                    <a:pt x="432" y="612"/>
                  </a:lnTo>
                  <a:lnTo>
                    <a:pt x="442" y="600"/>
                  </a:lnTo>
                  <a:lnTo>
                    <a:pt x="455" y="583"/>
                  </a:lnTo>
                  <a:lnTo>
                    <a:pt x="488" y="545"/>
                  </a:lnTo>
                  <a:lnTo>
                    <a:pt x="503" y="527"/>
                  </a:lnTo>
                  <a:lnTo>
                    <a:pt x="521" y="510"/>
                  </a:lnTo>
                  <a:lnTo>
                    <a:pt x="515" y="522"/>
                  </a:lnTo>
                  <a:lnTo>
                    <a:pt x="503" y="533"/>
                  </a:lnTo>
                  <a:lnTo>
                    <a:pt x="494" y="543"/>
                  </a:lnTo>
                  <a:lnTo>
                    <a:pt x="484" y="556"/>
                  </a:lnTo>
                  <a:lnTo>
                    <a:pt x="471" y="572"/>
                  </a:lnTo>
                  <a:lnTo>
                    <a:pt x="448" y="600"/>
                  </a:lnTo>
                  <a:lnTo>
                    <a:pt x="425" y="627"/>
                  </a:lnTo>
                  <a:lnTo>
                    <a:pt x="411" y="645"/>
                  </a:lnTo>
                  <a:lnTo>
                    <a:pt x="398" y="660"/>
                  </a:lnTo>
                  <a:lnTo>
                    <a:pt x="388" y="675"/>
                  </a:lnTo>
                  <a:lnTo>
                    <a:pt x="384" y="681"/>
                  </a:lnTo>
                  <a:lnTo>
                    <a:pt x="382" y="683"/>
                  </a:lnTo>
                  <a:lnTo>
                    <a:pt x="619" y="794"/>
                  </a:lnTo>
                  <a:lnTo>
                    <a:pt x="496" y="842"/>
                  </a:lnTo>
                  <a:lnTo>
                    <a:pt x="496" y="844"/>
                  </a:lnTo>
                  <a:lnTo>
                    <a:pt x="494" y="848"/>
                  </a:lnTo>
                  <a:lnTo>
                    <a:pt x="511" y="829"/>
                  </a:lnTo>
                  <a:lnTo>
                    <a:pt x="511" y="827"/>
                  </a:lnTo>
                  <a:lnTo>
                    <a:pt x="513" y="827"/>
                  </a:lnTo>
                  <a:lnTo>
                    <a:pt x="513" y="829"/>
                  </a:lnTo>
                  <a:lnTo>
                    <a:pt x="511" y="833"/>
                  </a:lnTo>
                  <a:lnTo>
                    <a:pt x="509" y="837"/>
                  </a:lnTo>
                  <a:lnTo>
                    <a:pt x="503" y="842"/>
                  </a:lnTo>
                  <a:lnTo>
                    <a:pt x="496" y="852"/>
                  </a:lnTo>
                  <a:lnTo>
                    <a:pt x="488" y="861"/>
                  </a:lnTo>
                  <a:lnTo>
                    <a:pt x="482" y="869"/>
                  </a:lnTo>
                  <a:lnTo>
                    <a:pt x="478" y="873"/>
                  </a:lnTo>
                  <a:lnTo>
                    <a:pt x="473" y="877"/>
                  </a:lnTo>
                  <a:lnTo>
                    <a:pt x="471" y="879"/>
                  </a:lnTo>
                  <a:lnTo>
                    <a:pt x="469" y="881"/>
                  </a:lnTo>
                  <a:lnTo>
                    <a:pt x="463" y="890"/>
                  </a:lnTo>
                  <a:lnTo>
                    <a:pt x="459" y="894"/>
                  </a:lnTo>
                  <a:lnTo>
                    <a:pt x="457" y="890"/>
                  </a:lnTo>
                  <a:lnTo>
                    <a:pt x="457" y="886"/>
                  </a:lnTo>
                  <a:lnTo>
                    <a:pt x="459" y="881"/>
                  </a:lnTo>
                  <a:lnTo>
                    <a:pt x="461" y="879"/>
                  </a:lnTo>
                  <a:lnTo>
                    <a:pt x="465" y="877"/>
                  </a:lnTo>
                  <a:lnTo>
                    <a:pt x="475" y="871"/>
                  </a:lnTo>
                  <a:lnTo>
                    <a:pt x="478" y="867"/>
                  </a:lnTo>
                  <a:lnTo>
                    <a:pt x="482" y="863"/>
                  </a:lnTo>
                  <a:lnTo>
                    <a:pt x="484" y="858"/>
                  </a:lnTo>
                  <a:lnTo>
                    <a:pt x="488" y="852"/>
                  </a:lnTo>
                  <a:lnTo>
                    <a:pt x="496" y="842"/>
                  </a:lnTo>
                  <a:lnTo>
                    <a:pt x="619" y="794"/>
                  </a:lnTo>
                  <a:lnTo>
                    <a:pt x="724" y="564"/>
                  </a:lnTo>
                  <a:lnTo>
                    <a:pt x="713" y="581"/>
                  </a:lnTo>
                  <a:lnTo>
                    <a:pt x="720" y="570"/>
                  </a:lnTo>
                  <a:lnTo>
                    <a:pt x="724" y="564"/>
                  </a:lnTo>
                  <a:lnTo>
                    <a:pt x="619" y="794"/>
                  </a:lnTo>
                  <a:lnTo>
                    <a:pt x="102" y="614"/>
                  </a:lnTo>
                  <a:lnTo>
                    <a:pt x="106" y="610"/>
                  </a:lnTo>
                  <a:lnTo>
                    <a:pt x="106" y="612"/>
                  </a:lnTo>
                  <a:lnTo>
                    <a:pt x="108" y="614"/>
                  </a:lnTo>
                  <a:lnTo>
                    <a:pt x="112" y="618"/>
                  </a:lnTo>
                  <a:lnTo>
                    <a:pt x="114" y="618"/>
                  </a:lnTo>
                  <a:lnTo>
                    <a:pt x="112" y="614"/>
                  </a:lnTo>
                  <a:lnTo>
                    <a:pt x="112" y="604"/>
                  </a:lnTo>
                  <a:lnTo>
                    <a:pt x="112" y="595"/>
                  </a:lnTo>
                  <a:lnTo>
                    <a:pt x="114" y="587"/>
                  </a:lnTo>
                  <a:lnTo>
                    <a:pt x="118" y="577"/>
                  </a:lnTo>
                  <a:lnTo>
                    <a:pt x="121" y="568"/>
                  </a:lnTo>
                  <a:lnTo>
                    <a:pt x="127" y="558"/>
                  </a:lnTo>
                  <a:lnTo>
                    <a:pt x="131" y="547"/>
                  </a:lnTo>
                  <a:lnTo>
                    <a:pt x="137" y="541"/>
                  </a:lnTo>
                  <a:lnTo>
                    <a:pt x="139" y="537"/>
                  </a:lnTo>
                  <a:lnTo>
                    <a:pt x="141" y="533"/>
                  </a:lnTo>
                  <a:lnTo>
                    <a:pt x="141" y="531"/>
                  </a:lnTo>
                  <a:lnTo>
                    <a:pt x="139" y="529"/>
                  </a:lnTo>
                  <a:lnTo>
                    <a:pt x="139" y="527"/>
                  </a:lnTo>
                  <a:lnTo>
                    <a:pt x="141" y="524"/>
                  </a:lnTo>
                  <a:lnTo>
                    <a:pt x="154" y="502"/>
                  </a:lnTo>
                  <a:lnTo>
                    <a:pt x="167" y="483"/>
                  </a:lnTo>
                  <a:lnTo>
                    <a:pt x="181" y="466"/>
                  </a:lnTo>
                  <a:lnTo>
                    <a:pt x="192" y="447"/>
                  </a:lnTo>
                  <a:lnTo>
                    <a:pt x="198" y="441"/>
                  </a:lnTo>
                  <a:lnTo>
                    <a:pt x="204" y="433"/>
                  </a:lnTo>
                  <a:lnTo>
                    <a:pt x="208" y="428"/>
                  </a:lnTo>
                  <a:lnTo>
                    <a:pt x="214" y="422"/>
                  </a:lnTo>
                  <a:lnTo>
                    <a:pt x="221" y="408"/>
                  </a:lnTo>
                  <a:lnTo>
                    <a:pt x="229" y="403"/>
                  </a:lnTo>
                  <a:lnTo>
                    <a:pt x="237" y="395"/>
                  </a:lnTo>
                  <a:lnTo>
                    <a:pt x="237" y="389"/>
                  </a:lnTo>
                  <a:lnTo>
                    <a:pt x="237" y="382"/>
                  </a:lnTo>
                  <a:lnTo>
                    <a:pt x="238" y="376"/>
                  </a:lnTo>
                  <a:lnTo>
                    <a:pt x="242" y="370"/>
                  </a:lnTo>
                  <a:lnTo>
                    <a:pt x="246" y="359"/>
                  </a:lnTo>
                  <a:lnTo>
                    <a:pt x="248" y="355"/>
                  </a:lnTo>
                  <a:lnTo>
                    <a:pt x="248" y="353"/>
                  </a:lnTo>
                  <a:lnTo>
                    <a:pt x="248" y="355"/>
                  </a:lnTo>
                  <a:lnTo>
                    <a:pt x="231" y="378"/>
                  </a:lnTo>
                  <a:lnTo>
                    <a:pt x="221" y="393"/>
                  </a:lnTo>
                  <a:lnTo>
                    <a:pt x="214" y="406"/>
                  </a:lnTo>
                  <a:lnTo>
                    <a:pt x="208" y="422"/>
                  </a:lnTo>
                  <a:lnTo>
                    <a:pt x="204" y="430"/>
                  </a:lnTo>
                  <a:lnTo>
                    <a:pt x="194" y="441"/>
                  </a:lnTo>
                  <a:lnTo>
                    <a:pt x="181" y="456"/>
                  </a:lnTo>
                  <a:lnTo>
                    <a:pt x="169" y="472"/>
                  </a:lnTo>
                  <a:lnTo>
                    <a:pt x="162" y="483"/>
                  </a:lnTo>
                  <a:lnTo>
                    <a:pt x="152" y="495"/>
                  </a:lnTo>
                  <a:lnTo>
                    <a:pt x="137" y="510"/>
                  </a:lnTo>
                  <a:lnTo>
                    <a:pt x="135" y="516"/>
                  </a:lnTo>
                  <a:lnTo>
                    <a:pt x="123" y="537"/>
                  </a:lnTo>
                  <a:lnTo>
                    <a:pt x="110" y="566"/>
                  </a:lnTo>
                  <a:lnTo>
                    <a:pt x="108" y="568"/>
                  </a:lnTo>
                  <a:lnTo>
                    <a:pt x="106" y="568"/>
                  </a:lnTo>
                  <a:lnTo>
                    <a:pt x="104" y="568"/>
                  </a:lnTo>
                  <a:lnTo>
                    <a:pt x="104" y="570"/>
                  </a:lnTo>
                  <a:lnTo>
                    <a:pt x="102" y="575"/>
                  </a:lnTo>
                  <a:lnTo>
                    <a:pt x="100" y="591"/>
                  </a:lnTo>
                  <a:lnTo>
                    <a:pt x="98" y="600"/>
                  </a:lnTo>
                  <a:lnTo>
                    <a:pt x="96" y="602"/>
                  </a:lnTo>
                  <a:lnTo>
                    <a:pt x="96" y="604"/>
                  </a:lnTo>
                  <a:lnTo>
                    <a:pt x="96" y="608"/>
                  </a:lnTo>
                  <a:lnTo>
                    <a:pt x="96" y="612"/>
                  </a:lnTo>
                  <a:lnTo>
                    <a:pt x="94" y="616"/>
                  </a:lnTo>
                  <a:lnTo>
                    <a:pt x="96" y="618"/>
                  </a:lnTo>
                  <a:lnTo>
                    <a:pt x="98" y="616"/>
                  </a:lnTo>
                  <a:lnTo>
                    <a:pt x="102" y="614"/>
                  </a:lnTo>
                  <a:lnTo>
                    <a:pt x="619" y="794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15000"/>
                  </a:schemeClr>
                </a:gs>
                <a:gs pos="60000">
                  <a:schemeClr val="bg1">
                    <a:alpha val="5000"/>
                  </a:schemeClr>
                </a:gs>
              </a:gsLst>
              <a:lin ang="162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16" name="正方形/長方形 15"/>
          <p:cNvSpPr/>
          <p:nvPr/>
        </p:nvSpPr>
        <p:spPr bwMode="auto">
          <a:xfrm>
            <a:off x="0" y="1071546"/>
            <a:ext cx="9144000" cy="5786454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">
                <a:srgbClr val="FFFF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dirty="0" smtClean="0"/>
              <a:t>マスター タイトルの書式設定</a:t>
            </a:r>
            <a:endParaRPr kumimoji="0" 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idx="1"/>
          </p:nvPr>
        </p:nvSpPr>
        <p:spPr>
          <a:xfrm>
            <a:off x="457200" y="1500175"/>
            <a:ext cx="8229600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9" name="日付プレースホルダー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3809E19B-1230-4DD8-B261-7542B96ABC67}" type="datetime1">
              <a:rPr kumimoji="1" lang="ja-JP" altLang="en-US" smtClean="0"/>
              <a:t>2016/9/17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rgbClr val="080808"/>
                </a:solidFill>
              </a:defRPr>
            </a:lvl1pPr>
          </a:lstStyle>
          <a:p>
            <a:fld id="{0E246010-3E78-4F22-9D91-D556369194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4400" baseline="0">
          <a:ln w="3175">
            <a:noFill/>
            <a:prstDash val="solid"/>
          </a:ln>
          <a:solidFill>
            <a:schemeClr val="accent1">
              <a:lumMod val="40000"/>
              <a:lumOff val="60000"/>
            </a:schemeClr>
          </a:solidFill>
          <a:effectLst>
            <a:outerShdw blurRad="127000" algn="tl" rotWithShape="0">
              <a:schemeClr val="tx1">
                <a:alpha val="7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5000"/>
        <a:buFont typeface="Wingdings"/>
        <a:buChar char="p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"/>
        <a:buChar char="p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"/>
        <a:buChar char="p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2"/>
        </a:buClr>
        <a:buSzPct val="65000"/>
        <a:buFont typeface="Wingdings"/>
        <a:buChar char="p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bg2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bg2">
            <a:tint val="60000"/>
          </a:schemeClr>
        </a:buClr>
        <a:buSzPct val="55000"/>
        <a:buFont typeface="Wingdings"/>
        <a:buChar char="p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.png"/><Relationship Id="rId7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47" r="4149"/>
          <a:stretch/>
        </p:blipFill>
        <p:spPr bwMode="auto">
          <a:xfrm>
            <a:off x="0" y="0"/>
            <a:ext cx="9144000" cy="6867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38728" cy="147002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Engineering run of the </a:t>
            </a:r>
            <a:r>
              <a:rPr lang="en-US" altLang="ja-JP" dirty="0">
                <a:solidFill>
                  <a:srgbClr val="FF0000"/>
                </a:solidFill>
              </a:rPr>
              <a:t>MEG II</a:t>
            </a:r>
            <a:r>
              <a:rPr lang="en-US" altLang="ja-JP" dirty="0"/>
              <a:t> downstream </a:t>
            </a:r>
            <a:r>
              <a:rPr lang="en-US" altLang="ja-JP" dirty="0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/>
              <a:t>adiative </a:t>
            </a:r>
            <a:r>
              <a:rPr lang="en-US" altLang="ja-JP" dirty="0" smtClean="0">
                <a:solidFill>
                  <a:srgbClr val="FF0000"/>
                </a:solidFill>
              </a:rPr>
              <a:t>D</a:t>
            </a:r>
            <a:r>
              <a:rPr lang="en-US" altLang="ja-JP" dirty="0" smtClean="0"/>
              <a:t>ecay </a:t>
            </a:r>
            <a:r>
              <a:rPr lang="en-US" altLang="ja-JP" dirty="0" smtClean="0">
                <a:solidFill>
                  <a:srgbClr val="FF0000"/>
                </a:solidFill>
              </a:rPr>
              <a:t>C</a:t>
            </a:r>
            <a:r>
              <a:rPr lang="en-US" altLang="ja-JP" dirty="0" smtClean="0"/>
              <a:t>ounter </a:t>
            </a:r>
            <a:r>
              <a:rPr lang="en-US" altLang="ja-JP" dirty="0"/>
              <a:t>in the muon beam</a:t>
            </a:r>
            <a:endParaRPr kumimoji="1" lang="ja-JP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752600"/>
          </a:xfrm>
        </p:spPr>
        <p:txBody>
          <a:bodyPr>
            <a:normAutofit/>
          </a:bodyPr>
          <a:lstStyle/>
          <a:p>
            <a:r>
              <a:rPr kumimoji="1" lang="ja-JP" alt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家城 佳</a:t>
            </a:r>
            <a:r>
              <a:rPr kumimoji="1" lang="en-US" altLang="ja-JP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</a:p>
          <a:p>
            <a:r>
              <a:rPr kumimoji="1" lang="ja-JP" alt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他</a:t>
            </a:r>
            <a:r>
              <a:rPr kumimoji="1" lang="en-US" altLang="ja-JP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MEG II</a:t>
            </a:r>
            <a:r>
              <a:rPr kumimoji="1" lang="ja-JP" altLang="en-US" sz="28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コラボレーション</a:t>
            </a:r>
            <a:endParaRPr kumimoji="1" lang="ja-JP" altLang="en-US" sz="28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15244"/>
            <a:ext cx="1944216" cy="64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kaneko\Desktop\MEGlogoRev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13811" cy="5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991153" y="187960"/>
            <a:ext cx="105999" cy="538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04080" y="548680"/>
            <a:ext cx="504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/>
              <a:t>II</a:t>
            </a:r>
            <a:endParaRPr kumimoji="1" lang="ja-JP" altLang="en-US" sz="900" dirty="0"/>
          </a:p>
        </p:txBody>
      </p:sp>
    </p:spTree>
    <p:extLst>
      <p:ext uri="{BB962C8B-B14F-4D97-AF65-F5344CB8AC3E}">
        <p14:creationId xmlns:p14="http://schemas.microsoft.com/office/powerpoint/2010/main" val="206346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DS RDC (LYSO crystal)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3027099" cy="287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584176" cy="206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3597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402235"/>
            <a:ext cx="2924593" cy="245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1560" y="17728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LYSO distinguishes RMD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Michel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by energy.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64288" y="362586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MPPCs (</a:t>
            </a:r>
            <a:r>
              <a:rPr lang="en-US" altLang="ja-JP" sz="1100" dirty="0"/>
              <a:t>S12572-025P</a:t>
            </a:r>
            <a:r>
              <a:rPr kumimoji="1" lang="en-US" altLang="ja-JP" sz="1400" dirty="0" smtClean="0"/>
              <a:t>) are pushed with spring</a:t>
            </a:r>
            <a:endParaRPr kumimoji="1" lang="ja-JP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674256" y="1556792"/>
                <a:ext cx="16340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2cm cube crystal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 76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56" y="1556792"/>
                <a:ext cx="1634048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3358" t="-4717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076056" y="4283804"/>
            <a:ext cx="2592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Energy distribution (MC)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05148" y="4653136"/>
            <a:ext cx="2171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RMD e</a:t>
            </a:r>
            <a:r>
              <a:rPr kumimoji="1" lang="en-US" altLang="ja-JP" baseline="30000" dirty="0" smtClean="0">
                <a:solidFill>
                  <a:srgbClr val="FF0000"/>
                </a:solidFill>
              </a:rPr>
              <a:t>+ </a:t>
            </a:r>
            <a:r>
              <a:rPr kumimoji="1" lang="en-US" altLang="ja-JP" dirty="0" smtClean="0">
                <a:solidFill>
                  <a:srgbClr val="FF0000"/>
                </a:solidFill>
              </a:rPr>
              <a:t>(E</a:t>
            </a:r>
            <a:r>
              <a:rPr kumimoji="1" lang="en-US" altLang="ja-JP" baseline="-25000" dirty="0" smtClean="0">
                <a:solidFill>
                  <a:srgbClr val="FF0000"/>
                </a:solidFill>
              </a:rPr>
              <a:t>γ</a:t>
            </a:r>
            <a:r>
              <a:rPr kumimoji="1" lang="en-US" altLang="ja-JP" dirty="0" smtClean="0">
                <a:solidFill>
                  <a:srgbClr val="FF0000"/>
                </a:solidFill>
              </a:rPr>
              <a:t>&gt;48MeV)</a:t>
            </a:r>
            <a:endParaRPr kumimoji="1" lang="en-US" altLang="ja-JP" baseline="30000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Michel e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baseline="30000" dirty="0">
              <a:solidFill>
                <a:srgbClr val="0070C0"/>
              </a:solidFill>
            </a:endParaRPr>
          </a:p>
        </p:txBody>
      </p:sp>
      <p:grpSp>
        <p:nvGrpSpPr>
          <p:cNvPr id="9240" name="グループ化 9239"/>
          <p:cNvGrpSpPr/>
          <p:nvPr/>
        </p:nvGrpSpPr>
        <p:grpSpPr>
          <a:xfrm>
            <a:off x="827584" y="2528029"/>
            <a:ext cx="2562443" cy="2989203"/>
            <a:chOff x="853440" y="2015490"/>
            <a:chExt cx="2289810" cy="2678430"/>
          </a:xfrm>
        </p:grpSpPr>
        <p:cxnSp>
          <p:nvCxnSpPr>
            <p:cNvPr id="17" name="直線コネクタ 16"/>
            <p:cNvCxnSpPr/>
            <p:nvPr/>
          </p:nvCxnSpPr>
          <p:spPr>
            <a:xfrm>
              <a:off x="853440" y="2872440"/>
              <a:ext cx="46152" cy="844593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899592" y="3717032"/>
              <a:ext cx="163082" cy="4469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062674" y="3761724"/>
              <a:ext cx="3810" cy="2743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V="1">
              <a:off x="1062674" y="4027170"/>
              <a:ext cx="148905" cy="8874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1254194" y="4010833"/>
              <a:ext cx="3810" cy="25527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228725" y="4266103"/>
              <a:ext cx="232410" cy="2667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461461" y="4293722"/>
              <a:ext cx="11430" cy="27051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1461136" y="4556759"/>
              <a:ext cx="821054" cy="13716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2278380" y="4419600"/>
              <a:ext cx="7620" cy="2743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2278380" y="4415790"/>
              <a:ext cx="285750" cy="4953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>
              <a:off x="2552700" y="4179570"/>
              <a:ext cx="11430" cy="28194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2548890" y="4179570"/>
              <a:ext cx="289560" cy="457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2834640" y="3979832"/>
              <a:ext cx="3810" cy="24926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 flipH="1" flipV="1">
              <a:off x="2834640" y="3972212"/>
              <a:ext cx="308610" cy="1524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flipH="1" flipV="1">
              <a:off x="3121574" y="2867433"/>
              <a:ext cx="21674" cy="112544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 flipV="1">
              <a:off x="2834160" y="2849772"/>
              <a:ext cx="300990" cy="1143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2836545" y="2556210"/>
              <a:ext cx="7620" cy="3124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 flipV="1">
              <a:off x="2564130" y="2586787"/>
              <a:ext cx="304800" cy="381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 flipV="1">
              <a:off x="2564130" y="2278177"/>
              <a:ext cx="3810" cy="3124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2289810" y="2291229"/>
              <a:ext cx="274320" cy="76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>
              <a:off x="2263140" y="2015490"/>
              <a:ext cx="11430" cy="33147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/>
            <p:nvPr/>
          </p:nvCxnSpPr>
          <p:spPr>
            <a:xfrm flipV="1">
              <a:off x="1402079" y="2023111"/>
              <a:ext cx="857251" cy="60959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1177289" y="2355289"/>
              <a:ext cx="236220" cy="1905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>
              <a:off x="1402079" y="2061919"/>
              <a:ext cx="11430" cy="29337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>
              <a:off x="1188719" y="2378538"/>
              <a:ext cx="22860" cy="26289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1017946" y="2619420"/>
              <a:ext cx="179604" cy="12672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870170" y="2868630"/>
              <a:ext cx="158337" cy="752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>
              <a:off x="1004151" y="2621172"/>
              <a:ext cx="11430" cy="24003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二等辺三角形 91"/>
          <p:cNvSpPr/>
          <p:nvPr/>
        </p:nvSpPr>
        <p:spPr>
          <a:xfrm rot="3671298">
            <a:off x="3809614" y="3010257"/>
            <a:ext cx="353223" cy="1140575"/>
          </a:xfrm>
          <a:prstGeom prst="triangl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42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52303"/>
            <a:ext cx="6707088" cy="20728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2"/>
                </a:solidFill>
              </a:rPr>
              <a:t>MEG 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2"/>
                </a:solidFill>
              </a:rPr>
              <a:t>RDC detector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Engineering run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89248" y="4452503"/>
            <a:ext cx="6707088" cy="149677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ja-JP" sz="2400" kern="0" dirty="0" smtClean="0"/>
              <a:t>Setup &amp; calibration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kern="0" dirty="0" smtClean="0">
                <a:solidFill>
                  <a:schemeClr val="bg2"/>
                </a:solidFill>
              </a:rPr>
              <a:t>Analysis of RMD event</a:t>
            </a:r>
            <a:endParaRPr lang="ja-JP" altLang="en-US" sz="24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Engineering</a:t>
            </a:r>
            <a:r>
              <a:rPr kumimoji="1" lang="en-US" altLang="ja-JP" dirty="0" smtClean="0"/>
              <a:t> run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88" y="2304682"/>
            <a:ext cx="3492351" cy="39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173102" y="446492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6863" y="250621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aseline="30000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kumimoji="1" lang="ja-JP" altLang="en-US" sz="3600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53022" y="2880747"/>
            <a:ext cx="1512168" cy="8713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611560" y="2193932"/>
            <a:ext cx="351656" cy="62456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60934" y="1843017"/>
            <a:ext cx="88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</a:rPr>
              <a:t>μ</a:t>
            </a:r>
            <a:r>
              <a:rPr kumimoji="1" lang="en-US" altLang="ja-JP" sz="2400" baseline="30000" dirty="0" smtClean="0">
                <a:solidFill>
                  <a:srgbClr val="7030A0"/>
                </a:solidFill>
              </a:rPr>
              <a:t>+</a:t>
            </a:r>
            <a:endParaRPr kumimoji="1" lang="ja-JP" altLang="en-US" sz="2400" baseline="30000" dirty="0">
              <a:solidFill>
                <a:srgbClr val="7030A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53222" y="207936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BGO</a:t>
            </a:r>
            <a:endParaRPr kumimoji="1" lang="ja-JP" altLang="en-US" dirty="0"/>
          </a:p>
        </p:txBody>
      </p:sp>
      <p:sp>
        <p:nvSpPr>
          <p:cNvPr id="12" name="円/楕円 11"/>
          <p:cNvSpPr/>
          <p:nvPr/>
        </p:nvSpPr>
        <p:spPr>
          <a:xfrm rot="18756473">
            <a:off x="899214" y="2946945"/>
            <a:ext cx="527664" cy="19071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2927" y="59399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RDC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88024" y="191683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Purposes:</a:t>
            </a:r>
          </a:p>
          <a:p>
            <a:r>
              <a:rPr kumimoji="1" lang="en-US" altLang="ja-JP" dirty="0" smtClean="0"/>
              <a:t>  - RMD detection capability test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- Identify problems</a:t>
            </a:r>
            <a:endParaRPr kumimoji="1" lang="en-US" altLang="ja-JP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187624" y="156027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/>
              <a:t>Operation test of complete detector </a:t>
            </a:r>
            <a:r>
              <a:rPr lang="en-US" altLang="ja-JP" b="1" dirty="0" smtClean="0"/>
              <a:t>in the </a:t>
            </a:r>
            <a:r>
              <a:rPr lang="en-US" altLang="ja-JP" b="1" dirty="0"/>
              <a:t>μ </a:t>
            </a:r>
            <a:r>
              <a:rPr lang="en-US" altLang="ja-JP" b="1" dirty="0" smtClean="0"/>
              <a:t>beam for the first time</a:t>
            </a:r>
            <a:endParaRPr lang="en-US" altLang="ja-JP" b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8024" y="28529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Date: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30 Jun. ~ 8 Jul</a:t>
            </a:r>
            <a:r>
              <a:rPr lang="en-US" altLang="ja-JP" dirty="0" smtClean="0"/>
              <a:t>.  2016</a:t>
            </a:r>
            <a:endParaRPr lang="en-US" altLang="ja-JP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88024" y="364502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BGO crystals were used as γ detector instead of LXe detector.</a:t>
            </a:r>
            <a:endParaRPr lang="en-US" altLang="ja-JP" dirty="0" smtClean="0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351" y="4464923"/>
            <a:ext cx="2345796" cy="207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直線矢印コネクタ 19"/>
          <p:cNvCxnSpPr/>
          <p:nvPr/>
        </p:nvCxnSpPr>
        <p:spPr>
          <a:xfrm>
            <a:off x="6076125" y="5266199"/>
            <a:ext cx="360040" cy="15479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6536911" y="4927645"/>
            <a:ext cx="574980" cy="631976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5905757" y="4999653"/>
            <a:ext cx="70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4.6cm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52220" y="5394702"/>
            <a:ext cx="68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20cm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364088" y="4437112"/>
            <a:ext cx="17117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BGO detector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4929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Mounting &amp; signal check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712415" y="1976626"/>
            <a:ext cx="3823625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5157" y="1565209"/>
            <a:ext cx="2232248" cy="12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リーフォーム 5"/>
          <p:cNvSpPr/>
          <p:nvPr/>
        </p:nvSpPr>
        <p:spPr>
          <a:xfrm>
            <a:off x="5155660" y="4149080"/>
            <a:ext cx="1089497" cy="928758"/>
          </a:xfrm>
          <a:custGeom>
            <a:avLst/>
            <a:gdLst>
              <a:gd name="connsiteX0" fmla="*/ 1089497 w 1089497"/>
              <a:gd name="connsiteY0" fmla="*/ 1215957 h 1215957"/>
              <a:gd name="connsiteX1" fmla="*/ 243191 w 1089497"/>
              <a:gd name="connsiteY1" fmla="*/ 787940 h 1215957"/>
              <a:gd name="connsiteX2" fmla="*/ 0 w 1089497"/>
              <a:gd name="connsiteY2" fmla="*/ 0 h 12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497" h="1215957">
                <a:moveTo>
                  <a:pt x="1089497" y="1215957"/>
                </a:moveTo>
                <a:cubicBezTo>
                  <a:pt x="757135" y="1103278"/>
                  <a:pt x="424774" y="990599"/>
                  <a:pt x="243191" y="787940"/>
                </a:cubicBezTo>
                <a:cubicBezTo>
                  <a:pt x="61608" y="585280"/>
                  <a:pt x="30804" y="292640"/>
                  <a:pt x="0" y="0"/>
                </a:cubicBezTo>
              </a:path>
            </a:pathLst>
          </a:custGeom>
          <a:noFill/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1844824"/>
            <a:ext cx="3816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/>
              <a:t>Moving arm</a:t>
            </a:r>
            <a:br>
              <a:rPr lang="en-US" altLang="ja-JP" dirty="0"/>
            </a:br>
            <a:r>
              <a:rPr lang="en-US" altLang="ja-JP" dirty="0"/>
              <a:t>RDC is mounted on moving arm which allows the LXe calibration target etc. to be inserted from DS.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endParaRPr lang="en-US" altLang="ja-JP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Feed-through</a:t>
            </a:r>
            <a:br>
              <a:rPr lang="en-US" altLang="ja-JP" dirty="0" smtClean="0"/>
            </a:br>
            <a:r>
              <a:rPr lang="en-US" altLang="ja-JP" dirty="0" smtClean="0"/>
              <a:t>A PCB-based feed-through transmits the signal from vacuum to outside.</a:t>
            </a:r>
            <a:endParaRPr kumimoji="1" lang="en-US" altLang="ja-JP" dirty="0"/>
          </a:p>
          <a:p>
            <a:pPr marL="174625" indent="-174625">
              <a:buFont typeface="Arial" panose="020B0604020202020204" pitchFamily="34" charset="0"/>
              <a:buChar char="•"/>
            </a:pPr>
            <a:endParaRPr kumimoji="1" lang="en-US" altLang="ja-JP" dirty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Signal check</a:t>
            </a:r>
            <a:br>
              <a:rPr lang="en-US" altLang="ja-JP" dirty="0" smtClean="0"/>
            </a:br>
            <a:r>
              <a:rPr lang="en-US" altLang="ja-JP" dirty="0" smtClean="0"/>
              <a:t>Unfortunately, we found 4 bad channels in PS out of 24. </a:t>
            </a:r>
            <a:br>
              <a:rPr lang="en-US" altLang="ja-JP" dirty="0" smtClean="0"/>
            </a:br>
            <a:r>
              <a:rPr lang="en-US" altLang="ja-JP" dirty="0" smtClean="0"/>
              <a:t>The conductive epoxy that connects MPPCs on board was mechanically weak.</a:t>
            </a:r>
            <a:br>
              <a:rPr lang="en-US" altLang="ja-JP" dirty="0" smtClean="0"/>
            </a:br>
            <a:r>
              <a:rPr lang="en-US" altLang="ja-JP" dirty="0" smtClean="0"/>
              <a:t>   </a:t>
            </a:r>
            <a:r>
              <a:rPr lang="en-US" altLang="ja-JP" dirty="0" smtClean="0">
                <a:sym typeface="Wingdings" panose="05000000000000000000" pitchFamily="2" charset="2"/>
              </a:rPr>
              <a:t> To be repaired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28184" y="148478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feed-through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2" name="二等辺三角形 11"/>
          <p:cNvSpPr/>
          <p:nvPr/>
        </p:nvSpPr>
        <p:spPr>
          <a:xfrm rot="14561593">
            <a:off x="5816831" y="2509428"/>
            <a:ext cx="288032" cy="8321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 rot="2013057">
            <a:off x="4877940" y="492470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movable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842595">
            <a:off x="6392363" y="4800313"/>
            <a:ext cx="66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RDC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2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Electronics: WaveDream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920" y="3037608"/>
            <a:ext cx="4536504" cy="2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4186634" cy="33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533877" y="1820373"/>
            <a:ext cx="3261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WD readout vs. pulse gen. input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01421" y="310584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Board 2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Board 3</a:t>
            </a: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Board 4</a:t>
            </a:r>
          </a:p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Board 5</a:t>
            </a:r>
          </a:p>
          <a:p>
            <a:r>
              <a:rPr lang="en-US" altLang="ja-JP" sz="1600" dirty="0" smtClean="0">
                <a:solidFill>
                  <a:srgbClr val="FFC000"/>
                </a:solidFill>
              </a:rPr>
              <a:t>Board 6</a:t>
            </a:r>
          </a:p>
          <a:p>
            <a:r>
              <a:rPr kumimoji="1" lang="en-US" altLang="ja-JP" sz="1600" dirty="0" smtClean="0">
                <a:solidFill>
                  <a:srgbClr val="FF00FF"/>
                </a:solidFill>
              </a:rPr>
              <a:t>Board 7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255561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used this board for all detectors.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155679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WaveDream: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Waveform digitizer + Amp. &amp; shaper + HV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Being developed @PSI for MEG II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827583" y="5301208"/>
                <a:ext cx="742190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Non-linearity wa</a:t>
                </a:r>
                <a:r>
                  <a:rPr lang="en-US" altLang="ja-JP" dirty="0" smtClean="0"/>
                  <a:t>s found in the waveform input/output. We correct this effect by using a response function obtained by using pulse gen.</a:t>
                </a:r>
              </a:p>
              <a:p>
                <a:pPr marL="174625" indent="-174625">
                  <a:buFont typeface="Arial" panose="020B0604020202020204" pitchFamily="34" charset="0"/>
                  <a:buChar char="•"/>
                </a:pPr>
                <a:r>
                  <a:rPr kumimoji="1" lang="en-US" altLang="ja-JP" dirty="0" smtClean="0"/>
                  <a:t>Current of the LYSO channels were above the maximum rate (~500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en-US" altLang="ja-JP" dirty="0" smtClean="0"/>
                  <a:t>A) for the central part of crystals, so we had to lower the HV.</a:t>
                </a:r>
              </a:p>
              <a:p>
                <a:r>
                  <a:rPr lang="en-US" altLang="ja-JP" dirty="0" smtClean="0"/>
                  <a:t> </a:t>
                </a:r>
                <a:r>
                  <a:rPr lang="en-US" altLang="ja-JP" dirty="0" smtClean="0">
                    <a:sym typeface="Wingdings" panose="05000000000000000000" pitchFamily="2" charset="2"/>
                  </a:rPr>
                  <a:t> We can fix these issues in the next time.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5301208"/>
                <a:ext cx="7421909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575" t="-2066" b="-5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53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Waveform analysis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1464019" y="2204864"/>
            <a:ext cx="6137183" cy="126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1475656" y="3966206"/>
            <a:ext cx="6103831" cy="126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236467" y="1916832"/>
            <a:ext cx="2592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Example of PS waveform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0443" y="3772460"/>
            <a:ext cx="288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Example of LYSO waveform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551897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PS hit was reconstructed by requiring a coincidence of both side of MPPCs.</a:t>
            </a:r>
          </a:p>
          <a:p>
            <a:r>
              <a:rPr kumimoji="1" lang="en-US" altLang="ja-JP" dirty="0" smtClean="0"/>
              <a:t>LYSO energy is calculated for each pulse by integrating the waveform.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60603" y="2708920"/>
            <a:ext cx="25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Gain 100, shaper on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884539" y="4283804"/>
            <a:ext cx="25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Gain 1, shaper off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899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Calibration of LYSO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53641"/>
            <a:ext cx="2448272" cy="209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369782"/>
            <a:ext cx="2952328" cy="2491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187624" y="1772816"/>
            <a:ext cx="5822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calibrate LYSO crystals using intrinsic radiation signal.</a:t>
            </a:r>
            <a:endParaRPr lang="en-US" altLang="ja-JP" dirty="0" smtClean="0"/>
          </a:p>
          <a:p>
            <a:r>
              <a:rPr lang="en-US" altLang="ja-JP" dirty="0" smtClean="0"/>
              <a:t>Fit function is:</a:t>
            </a:r>
            <a:endParaRPr kumimoji="1" lang="en-US" altLang="ja-JP" dirty="0" smtClean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419872" y="3234462"/>
            <a:ext cx="0" cy="244827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endCxn id="14" idx="0"/>
          </p:cNvCxnSpPr>
          <p:nvPr/>
        </p:nvCxnSpPr>
        <p:spPr>
          <a:xfrm>
            <a:off x="3203848" y="5538718"/>
            <a:ext cx="259228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004048" y="553871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Energy</a:t>
            </a:r>
            <a:endParaRPr kumimoji="1" lang="ja-JP" altLang="en-US" sz="1600" dirty="0"/>
          </a:p>
        </p:txBody>
      </p:sp>
      <p:sp>
        <p:nvSpPr>
          <p:cNvPr id="15" name="フリーフォーム 14"/>
          <p:cNvSpPr/>
          <p:nvPr/>
        </p:nvSpPr>
        <p:spPr>
          <a:xfrm>
            <a:off x="3560673" y="3903777"/>
            <a:ext cx="2091447" cy="1634941"/>
          </a:xfrm>
          <a:custGeom>
            <a:avLst/>
            <a:gdLst>
              <a:gd name="connsiteX0" fmla="*/ 0 w 2091447"/>
              <a:gd name="connsiteY0" fmla="*/ 1209241 h 1209241"/>
              <a:gd name="connsiteX1" fmla="*/ 9728 w 2091447"/>
              <a:gd name="connsiteY1" fmla="*/ 1121692 h 1209241"/>
              <a:gd name="connsiteX2" fmla="*/ 19456 w 2091447"/>
              <a:gd name="connsiteY2" fmla="*/ 1092509 h 1209241"/>
              <a:gd name="connsiteX3" fmla="*/ 29183 w 2091447"/>
              <a:gd name="connsiteY3" fmla="*/ 1034143 h 1209241"/>
              <a:gd name="connsiteX4" fmla="*/ 38911 w 2091447"/>
              <a:gd name="connsiteY4" fmla="*/ 888228 h 1209241"/>
              <a:gd name="connsiteX5" fmla="*/ 48639 w 2091447"/>
              <a:gd name="connsiteY5" fmla="*/ 859045 h 1209241"/>
              <a:gd name="connsiteX6" fmla="*/ 58366 w 2091447"/>
              <a:gd name="connsiteY6" fmla="*/ 810407 h 1209241"/>
              <a:gd name="connsiteX7" fmla="*/ 107005 w 2091447"/>
              <a:gd name="connsiteY7" fmla="*/ 781224 h 1209241"/>
              <a:gd name="connsiteX8" fmla="*/ 184826 w 2091447"/>
              <a:gd name="connsiteY8" fmla="*/ 800679 h 1209241"/>
              <a:gd name="connsiteX9" fmla="*/ 243192 w 2091447"/>
              <a:gd name="connsiteY9" fmla="*/ 829862 h 1209241"/>
              <a:gd name="connsiteX10" fmla="*/ 262647 w 2091447"/>
              <a:gd name="connsiteY10" fmla="*/ 849318 h 1209241"/>
              <a:gd name="connsiteX11" fmla="*/ 330741 w 2091447"/>
              <a:gd name="connsiteY11" fmla="*/ 849318 h 1209241"/>
              <a:gd name="connsiteX12" fmla="*/ 350196 w 2091447"/>
              <a:gd name="connsiteY12" fmla="*/ 790952 h 1209241"/>
              <a:gd name="connsiteX13" fmla="*/ 359924 w 2091447"/>
              <a:gd name="connsiteY13" fmla="*/ 625581 h 1209241"/>
              <a:gd name="connsiteX14" fmla="*/ 369651 w 2091447"/>
              <a:gd name="connsiteY14" fmla="*/ 586671 h 1209241"/>
              <a:gd name="connsiteX15" fmla="*/ 398834 w 2091447"/>
              <a:gd name="connsiteY15" fmla="*/ 576943 h 1209241"/>
              <a:gd name="connsiteX16" fmla="*/ 428017 w 2091447"/>
              <a:gd name="connsiteY16" fmla="*/ 586671 h 1209241"/>
              <a:gd name="connsiteX17" fmla="*/ 476656 w 2091447"/>
              <a:gd name="connsiteY17" fmla="*/ 625581 h 1209241"/>
              <a:gd name="connsiteX18" fmla="*/ 505839 w 2091447"/>
              <a:gd name="connsiteY18" fmla="*/ 674220 h 1209241"/>
              <a:gd name="connsiteX19" fmla="*/ 535022 w 2091447"/>
              <a:gd name="connsiteY19" fmla="*/ 683947 h 1209241"/>
              <a:gd name="connsiteX20" fmla="*/ 583660 w 2091447"/>
              <a:gd name="connsiteY20" fmla="*/ 615854 h 1209241"/>
              <a:gd name="connsiteX21" fmla="*/ 632298 w 2091447"/>
              <a:gd name="connsiteY21" fmla="*/ 576943 h 1209241"/>
              <a:gd name="connsiteX22" fmla="*/ 661481 w 2091447"/>
              <a:gd name="connsiteY22" fmla="*/ 586671 h 1209241"/>
              <a:gd name="connsiteX23" fmla="*/ 700392 w 2091447"/>
              <a:gd name="connsiteY23" fmla="*/ 635309 h 1209241"/>
              <a:gd name="connsiteX24" fmla="*/ 729575 w 2091447"/>
              <a:gd name="connsiteY24" fmla="*/ 645037 h 1209241"/>
              <a:gd name="connsiteX25" fmla="*/ 758758 w 2091447"/>
              <a:gd name="connsiteY25" fmla="*/ 664492 h 1209241"/>
              <a:gd name="connsiteX26" fmla="*/ 807396 w 2091447"/>
              <a:gd name="connsiteY26" fmla="*/ 683947 h 1209241"/>
              <a:gd name="connsiteX27" fmla="*/ 826851 w 2091447"/>
              <a:gd name="connsiteY27" fmla="*/ 625581 h 1209241"/>
              <a:gd name="connsiteX28" fmla="*/ 807396 w 2091447"/>
              <a:gd name="connsiteY28" fmla="*/ 460211 h 1209241"/>
              <a:gd name="connsiteX29" fmla="*/ 797668 w 2091447"/>
              <a:gd name="connsiteY29" fmla="*/ 431028 h 1209241"/>
              <a:gd name="connsiteX30" fmla="*/ 817124 w 2091447"/>
              <a:gd name="connsiteY30" fmla="*/ 362935 h 1209241"/>
              <a:gd name="connsiteX31" fmla="*/ 826851 w 2091447"/>
              <a:gd name="connsiteY31" fmla="*/ 226747 h 1209241"/>
              <a:gd name="connsiteX32" fmla="*/ 836579 w 2091447"/>
              <a:gd name="connsiteY32" fmla="*/ 3011 h 1209241"/>
              <a:gd name="connsiteX33" fmla="*/ 865762 w 2091447"/>
              <a:gd name="connsiteY33" fmla="*/ 12739 h 1209241"/>
              <a:gd name="connsiteX34" fmla="*/ 972766 w 2091447"/>
              <a:gd name="connsiteY34" fmla="*/ 22467 h 1209241"/>
              <a:gd name="connsiteX35" fmla="*/ 1001949 w 2091447"/>
              <a:gd name="connsiteY35" fmla="*/ 32194 h 1209241"/>
              <a:gd name="connsiteX36" fmla="*/ 1021405 w 2091447"/>
              <a:gd name="connsiteY36" fmla="*/ 51650 h 1209241"/>
              <a:gd name="connsiteX37" fmla="*/ 1050588 w 2091447"/>
              <a:gd name="connsiteY37" fmla="*/ 71105 h 1209241"/>
              <a:gd name="connsiteX38" fmla="*/ 1079771 w 2091447"/>
              <a:gd name="connsiteY38" fmla="*/ 119743 h 1209241"/>
              <a:gd name="connsiteX39" fmla="*/ 1118681 w 2091447"/>
              <a:gd name="connsiteY39" fmla="*/ 178109 h 1209241"/>
              <a:gd name="connsiteX40" fmla="*/ 1147864 w 2091447"/>
              <a:gd name="connsiteY40" fmla="*/ 197564 h 1209241"/>
              <a:gd name="connsiteX41" fmla="*/ 1196502 w 2091447"/>
              <a:gd name="connsiteY41" fmla="*/ 236475 h 1209241"/>
              <a:gd name="connsiteX42" fmla="*/ 1235413 w 2091447"/>
              <a:gd name="connsiteY42" fmla="*/ 353207 h 1209241"/>
              <a:gd name="connsiteX43" fmla="*/ 1293779 w 2091447"/>
              <a:gd name="connsiteY43" fmla="*/ 392118 h 1209241"/>
              <a:gd name="connsiteX44" fmla="*/ 1342417 w 2091447"/>
              <a:gd name="connsiteY44" fmla="*/ 499122 h 1209241"/>
              <a:gd name="connsiteX45" fmla="*/ 1381328 w 2091447"/>
              <a:gd name="connsiteY45" fmla="*/ 538033 h 1209241"/>
              <a:gd name="connsiteX46" fmla="*/ 1391056 w 2091447"/>
              <a:gd name="connsiteY46" fmla="*/ 567215 h 1209241"/>
              <a:gd name="connsiteX47" fmla="*/ 1410511 w 2091447"/>
              <a:gd name="connsiteY47" fmla="*/ 586671 h 1209241"/>
              <a:gd name="connsiteX48" fmla="*/ 1429966 w 2091447"/>
              <a:gd name="connsiteY48" fmla="*/ 645037 h 1209241"/>
              <a:gd name="connsiteX49" fmla="*/ 1449422 w 2091447"/>
              <a:gd name="connsiteY49" fmla="*/ 664492 h 1209241"/>
              <a:gd name="connsiteX50" fmla="*/ 1468877 w 2091447"/>
              <a:gd name="connsiteY50" fmla="*/ 693675 h 1209241"/>
              <a:gd name="connsiteX51" fmla="*/ 1498060 w 2091447"/>
              <a:gd name="connsiteY51" fmla="*/ 713130 h 1209241"/>
              <a:gd name="connsiteX52" fmla="*/ 1517515 w 2091447"/>
              <a:gd name="connsiteY52" fmla="*/ 732586 h 1209241"/>
              <a:gd name="connsiteX53" fmla="*/ 1527243 w 2091447"/>
              <a:gd name="connsiteY53" fmla="*/ 761769 h 1209241"/>
              <a:gd name="connsiteX54" fmla="*/ 1595337 w 2091447"/>
              <a:gd name="connsiteY54" fmla="*/ 839590 h 1209241"/>
              <a:gd name="connsiteX55" fmla="*/ 1653702 w 2091447"/>
              <a:gd name="connsiteY55" fmla="*/ 927139 h 1209241"/>
              <a:gd name="connsiteX56" fmla="*/ 1682885 w 2091447"/>
              <a:gd name="connsiteY56" fmla="*/ 946594 h 1209241"/>
              <a:gd name="connsiteX57" fmla="*/ 1702341 w 2091447"/>
              <a:gd name="connsiteY57" fmla="*/ 966050 h 1209241"/>
              <a:gd name="connsiteX58" fmla="*/ 1721796 w 2091447"/>
              <a:gd name="connsiteY58" fmla="*/ 995233 h 1209241"/>
              <a:gd name="connsiteX59" fmla="*/ 1780162 w 2091447"/>
              <a:gd name="connsiteY59" fmla="*/ 1034143 h 1209241"/>
              <a:gd name="connsiteX60" fmla="*/ 1809345 w 2091447"/>
              <a:gd name="connsiteY60" fmla="*/ 1053598 h 1209241"/>
              <a:gd name="connsiteX61" fmla="*/ 1848256 w 2091447"/>
              <a:gd name="connsiteY61" fmla="*/ 1092509 h 1209241"/>
              <a:gd name="connsiteX62" fmla="*/ 1935805 w 2091447"/>
              <a:gd name="connsiteY62" fmla="*/ 1131420 h 1209241"/>
              <a:gd name="connsiteX63" fmla="*/ 1964988 w 2091447"/>
              <a:gd name="connsiteY63" fmla="*/ 1150875 h 1209241"/>
              <a:gd name="connsiteX64" fmla="*/ 2023354 w 2091447"/>
              <a:gd name="connsiteY64" fmla="*/ 1170330 h 1209241"/>
              <a:gd name="connsiteX65" fmla="*/ 2042809 w 2091447"/>
              <a:gd name="connsiteY65" fmla="*/ 1189786 h 1209241"/>
              <a:gd name="connsiteX66" fmla="*/ 2091447 w 2091447"/>
              <a:gd name="connsiteY66" fmla="*/ 1199513 h 1209241"/>
              <a:gd name="connsiteX0" fmla="*/ 0 w 2091447"/>
              <a:gd name="connsiteY0" fmla="*/ 1203291 h 1203291"/>
              <a:gd name="connsiteX1" fmla="*/ 9728 w 2091447"/>
              <a:gd name="connsiteY1" fmla="*/ 1115742 h 1203291"/>
              <a:gd name="connsiteX2" fmla="*/ 19456 w 2091447"/>
              <a:gd name="connsiteY2" fmla="*/ 1086559 h 1203291"/>
              <a:gd name="connsiteX3" fmla="*/ 29183 w 2091447"/>
              <a:gd name="connsiteY3" fmla="*/ 1028193 h 1203291"/>
              <a:gd name="connsiteX4" fmla="*/ 38911 w 2091447"/>
              <a:gd name="connsiteY4" fmla="*/ 882278 h 1203291"/>
              <a:gd name="connsiteX5" fmla="*/ 48639 w 2091447"/>
              <a:gd name="connsiteY5" fmla="*/ 853095 h 1203291"/>
              <a:gd name="connsiteX6" fmla="*/ 58366 w 2091447"/>
              <a:gd name="connsiteY6" fmla="*/ 804457 h 1203291"/>
              <a:gd name="connsiteX7" fmla="*/ 107005 w 2091447"/>
              <a:gd name="connsiteY7" fmla="*/ 775274 h 1203291"/>
              <a:gd name="connsiteX8" fmla="*/ 184826 w 2091447"/>
              <a:gd name="connsiteY8" fmla="*/ 794729 h 1203291"/>
              <a:gd name="connsiteX9" fmla="*/ 243192 w 2091447"/>
              <a:gd name="connsiteY9" fmla="*/ 823912 h 1203291"/>
              <a:gd name="connsiteX10" fmla="*/ 262647 w 2091447"/>
              <a:gd name="connsiteY10" fmla="*/ 843368 h 1203291"/>
              <a:gd name="connsiteX11" fmla="*/ 330741 w 2091447"/>
              <a:gd name="connsiteY11" fmla="*/ 843368 h 1203291"/>
              <a:gd name="connsiteX12" fmla="*/ 350196 w 2091447"/>
              <a:gd name="connsiteY12" fmla="*/ 785002 h 1203291"/>
              <a:gd name="connsiteX13" fmla="*/ 359924 w 2091447"/>
              <a:gd name="connsiteY13" fmla="*/ 619631 h 1203291"/>
              <a:gd name="connsiteX14" fmla="*/ 369651 w 2091447"/>
              <a:gd name="connsiteY14" fmla="*/ 580721 h 1203291"/>
              <a:gd name="connsiteX15" fmla="*/ 398834 w 2091447"/>
              <a:gd name="connsiteY15" fmla="*/ 570993 h 1203291"/>
              <a:gd name="connsiteX16" fmla="*/ 428017 w 2091447"/>
              <a:gd name="connsiteY16" fmla="*/ 580721 h 1203291"/>
              <a:gd name="connsiteX17" fmla="*/ 476656 w 2091447"/>
              <a:gd name="connsiteY17" fmla="*/ 619631 h 1203291"/>
              <a:gd name="connsiteX18" fmla="*/ 505839 w 2091447"/>
              <a:gd name="connsiteY18" fmla="*/ 668270 h 1203291"/>
              <a:gd name="connsiteX19" fmla="*/ 535022 w 2091447"/>
              <a:gd name="connsiteY19" fmla="*/ 677997 h 1203291"/>
              <a:gd name="connsiteX20" fmla="*/ 583660 w 2091447"/>
              <a:gd name="connsiteY20" fmla="*/ 609904 h 1203291"/>
              <a:gd name="connsiteX21" fmla="*/ 632298 w 2091447"/>
              <a:gd name="connsiteY21" fmla="*/ 570993 h 1203291"/>
              <a:gd name="connsiteX22" fmla="*/ 661481 w 2091447"/>
              <a:gd name="connsiteY22" fmla="*/ 580721 h 1203291"/>
              <a:gd name="connsiteX23" fmla="*/ 700392 w 2091447"/>
              <a:gd name="connsiteY23" fmla="*/ 629359 h 1203291"/>
              <a:gd name="connsiteX24" fmla="*/ 729575 w 2091447"/>
              <a:gd name="connsiteY24" fmla="*/ 639087 h 1203291"/>
              <a:gd name="connsiteX25" fmla="*/ 758758 w 2091447"/>
              <a:gd name="connsiteY25" fmla="*/ 658542 h 1203291"/>
              <a:gd name="connsiteX26" fmla="*/ 807396 w 2091447"/>
              <a:gd name="connsiteY26" fmla="*/ 677997 h 1203291"/>
              <a:gd name="connsiteX27" fmla="*/ 826851 w 2091447"/>
              <a:gd name="connsiteY27" fmla="*/ 619631 h 1203291"/>
              <a:gd name="connsiteX28" fmla="*/ 807396 w 2091447"/>
              <a:gd name="connsiteY28" fmla="*/ 454261 h 1203291"/>
              <a:gd name="connsiteX29" fmla="*/ 797668 w 2091447"/>
              <a:gd name="connsiteY29" fmla="*/ 425078 h 1203291"/>
              <a:gd name="connsiteX30" fmla="*/ 817124 w 2091447"/>
              <a:gd name="connsiteY30" fmla="*/ 356985 h 1203291"/>
              <a:gd name="connsiteX31" fmla="*/ 826851 w 2091447"/>
              <a:gd name="connsiteY31" fmla="*/ 220797 h 1203291"/>
              <a:gd name="connsiteX32" fmla="*/ 821339 w 2091447"/>
              <a:gd name="connsiteY32" fmla="*/ 127919 h 1203291"/>
              <a:gd name="connsiteX33" fmla="*/ 865762 w 2091447"/>
              <a:gd name="connsiteY33" fmla="*/ 6789 h 1203291"/>
              <a:gd name="connsiteX34" fmla="*/ 972766 w 2091447"/>
              <a:gd name="connsiteY34" fmla="*/ 16517 h 1203291"/>
              <a:gd name="connsiteX35" fmla="*/ 1001949 w 2091447"/>
              <a:gd name="connsiteY35" fmla="*/ 26244 h 1203291"/>
              <a:gd name="connsiteX36" fmla="*/ 1021405 w 2091447"/>
              <a:gd name="connsiteY36" fmla="*/ 45700 h 1203291"/>
              <a:gd name="connsiteX37" fmla="*/ 1050588 w 2091447"/>
              <a:gd name="connsiteY37" fmla="*/ 65155 h 1203291"/>
              <a:gd name="connsiteX38" fmla="*/ 1079771 w 2091447"/>
              <a:gd name="connsiteY38" fmla="*/ 113793 h 1203291"/>
              <a:gd name="connsiteX39" fmla="*/ 1118681 w 2091447"/>
              <a:gd name="connsiteY39" fmla="*/ 172159 h 1203291"/>
              <a:gd name="connsiteX40" fmla="*/ 1147864 w 2091447"/>
              <a:gd name="connsiteY40" fmla="*/ 191614 h 1203291"/>
              <a:gd name="connsiteX41" fmla="*/ 1196502 w 2091447"/>
              <a:gd name="connsiteY41" fmla="*/ 230525 h 1203291"/>
              <a:gd name="connsiteX42" fmla="*/ 1235413 w 2091447"/>
              <a:gd name="connsiteY42" fmla="*/ 347257 h 1203291"/>
              <a:gd name="connsiteX43" fmla="*/ 1293779 w 2091447"/>
              <a:gd name="connsiteY43" fmla="*/ 386168 h 1203291"/>
              <a:gd name="connsiteX44" fmla="*/ 1342417 w 2091447"/>
              <a:gd name="connsiteY44" fmla="*/ 493172 h 1203291"/>
              <a:gd name="connsiteX45" fmla="*/ 1381328 w 2091447"/>
              <a:gd name="connsiteY45" fmla="*/ 532083 h 1203291"/>
              <a:gd name="connsiteX46" fmla="*/ 1391056 w 2091447"/>
              <a:gd name="connsiteY46" fmla="*/ 561265 h 1203291"/>
              <a:gd name="connsiteX47" fmla="*/ 1410511 w 2091447"/>
              <a:gd name="connsiteY47" fmla="*/ 580721 h 1203291"/>
              <a:gd name="connsiteX48" fmla="*/ 1429966 w 2091447"/>
              <a:gd name="connsiteY48" fmla="*/ 639087 h 1203291"/>
              <a:gd name="connsiteX49" fmla="*/ 1449422 w 2091447"/>
              <a:gd name="connsiteY49" fmla="*/ 658542 h 1203291"/>
              <a:gd name="connsiteX50" fmla="*/ 1468877 w 2091447"/>
              <a:gd name="connsiteY50" fmla="*/ 687725 h 1203291"/>
              <a:gd name="connsiteX51" fmla="*/ 1498060 w 2091447"/>
              <a:gd name="connsiteY51" fmla="*/ 707180 h 1203291"/>
              <a:gd name="connsiteX52" fmla="*/ 1517515 w 2091447"/>
              <a:gd name="connsiteY52" fmla="*/ 726636 h 1203291"/>
              <a:gd name="connsiteX53" fmla="*/ 1527243 w 2091447"/>
              <a:gd name="connsiteY53" fmla="*/ 755819 h 1203291"/>
              <a:gd name="connsiteX54" fmla="*/ 1595337 w 2091447"/>
              <a:gd name="connsiteY54" fmla="*/ 833640 h 1203291"/>
              <a:gd name="connsiteX55" fmla="*/ 1653702 w 2091447"/>
              <a:gd name="connsiteY55" fmla="*/ 921189 h 1203291"/>
              <a:gd name="connsiteX56" fmla="*/ 1682885 w 2091447"/>
              <a:gd name="connsiteY56" fmla="*/ 940644 h 1203291"/>
              <a:gd name="connsiteX57" fmla="*/ 1702341 w 2091447"/>
              <a:gd name="connsiteY57" fmla="*/ 960100 h 1203291"/>
              <a:gd name="connsiteX58" fmla="*/ 1721796 w 2091447"/>
              <a:gd name="connsiteY58" fmla="*/ 989283 h 1203291"/>
              <a:gd name="connsiteX59" fmla="*/ 1780162 w 2091447"/>
              <a:gd name="connsiteY59" fmla="*/ 1028193 h 1203291"/>
              <a:gd name="connsiteX60" fmla="*/ 1809345 w 2091447"/>
              <a:gd name="connsiteY60" fmla="*/ 1047648 h 1203291"/>
              <a:gd name="connsiteX61" fmla="*/ 1848256 w 2091447"/>
              <a:gd name="connsiteY61" fmla="*/ 1086559 h 1203291"/>
              <a:gd name="connsiteX62" fmla="*/ 1935805 w 2091447"/>
              <a:gd name="connsiteY62" fmla="*/ 1125470 h 1203291"/>
              <a:gd name="connsiteX63" fmla="*/ 1964988 w 2091447"/>
              <a:gd name="connsiteY63" fmla="*/ 1144925 h 1203291"/>
              <a:gd name="connsiteX64" fmla="*/ 2023354 w 2091447"/>
              <a:gd name="connsiteY64" fmla="*/ 1164380 h 1203291"/>
              <a:gd name="connsiteX65" fmla="*/ 2042809 w 2091447"/>
              <a:gd name="connsiteY65" fmla="*/ 1183836 h 1203291"/>
              <a:gd name="connsiteX66" fmla="*/ 2091447 w 2091447"/>
              <a:gd name="connsiteY66" fmla="*/ 1193563 h 1203291"/>
              <a:gd name="connsiteX0" fmla="*/ 0 w 2091447"/>
              <a:gd name="connsiteY0" fmla="*/ 1203291 h 1203291"/>
              <a:gd name="connsiteX1" fmla="*/ 9728 w 2091447"/>
              <a:gd name="connsiteY1" fmla="*/ 1115742 h 1203291"/>
              <a:gd name="connsiteX2" fmla="*/ 19456 w 2091447"/>
              <a:gd name="connsiteY2" fmla="*/ 1086559 h 1203291"/>
              <a:gd name="connsiteX3" fmla="*/ 29183 w 2091447"/>
              <a:gd name="connsiteY3" fmla="*/ 1028193 h 1203291"/>
              <a:gd name="connsiteX4" fmla="*/ 38911 w 2091447"/>
              <a:gd name="connsiteY4" fmla="*/ 882278 h 1203291"/>
              <a:gd name="connsiteX5" fmla="*/ 48639 w 2091447"/>
              <a:gd name="connsiteY5" fmla="*/ 853095 h 1203291"/>
              <a:gd name="connsiteX6" fmla="*/ 58366 w 2091447"/>
              <a:gd name="connsiteY6" fmla="*/ 804457 h 1203291"/>
              <a:gd name="connsiteX7" fmla="*/ 107005 w 2091447"/>
              <a:gd name="connsiteY7" fmla="*/ 775274 h 1203291"/>
              <a:gd name="connsiteX8" fmla="*/ 184826 w 2091447"/>
              <a:gd name="connsiteY8" fmla="*/ 794729 h 1203291"/>
              <a:gd name="connsiteX9" fmla="*/ 243192 w 2091447"/>
              <a:gd name="connsiteY9" fmla="*/ 823912 h 1203291"/>
              <a:gd name="connsiteX10" fmla="*/ 262647 w 2091447"/>
              <a:gd name="connsiteY10" fmla="*/ 843368 h 1203291"/>
              <a:gd name="connsiteX11" fmla="*/ 330741 w 2091447"/>
              <a:gd name="connsiteY11" fmla="*/ 843368 h 1203291"/>
              <a:gd name="connsiteX12" fmla="*/ 350196 w 2091447"/>
              <a:gd name="connsiteY12" fmla="*/ 785002 h 1203291"/>
              <a:gd name="connsiteX13" fmla="*/ 359924 w 2091447"/>
              <a:gd name="connsiteY13" fmla="*/ 619631 h 1203291"/>
              <a:gd name="connsiteX14" fmla="*/ 369651 w 2091447"/>
              <a:gd name="connsiteY14" fmla="*/ 580721 h 1203291"/>
              <a:gd name="connsiteX15" fmla="*/ 398834 w 2091447"/>
              <a:gd name="connsiteY15" fmla="*/ 570993 h 1203291"/>
              <a:gd name="connsiteX16" fmla="*/ 428017 w 2091447"/>
              <a:gd name="connsiteY16" fmla="*/ 580721 h 1203291"/>
              <a:gd name="connsiteX17" fmla="*/ 476656 w 2091447"/>
              <a:gd name="connsiteY17" fmla="*/ 619631 h 1203291"/>
              <a:gd name="connsiteX18" fmla="*/ 505839 w 2091447"/>
              <a:gd name="connsiteY18" fmla="*/ 668270 h 1203291"/>
              <a:gd name="connsiteX19" fmla="*/ 535022 w 2091447"/>
              <a:gd name="connsiteY19" fmla="*/ 677997 h 1203291"/>
              <a:gd name="connsiteX20" fmla="*/ 583660 w 2091447"/>
              <a:gd name="connsiteY20" fmla="*/ 609904 h 1203291"/>
              <a:gd name="connsiteX21" fmla="*/ 632298 w 2091447"/>
              <a:gd name="connsiteY21" fmla="*/ 570993 h 1203291"/>
              <a:gd name="connsiteX22" fmla="*/ 661481 w 2091447"/>
              <a:gd name="connsiteY22" fmla="*/ 580721 h 1203291"/>
              <a:gd name="connsiteX23" fmla="*/ 700392 w 2091447"/>
              <a:gd name="connsiteY23" fmla="*/ 629359 h 1203291"/>
              <a:gd name="connsiteX24" fmla="*/ 729575 w 2091447"/>
              <a:gd name="connsiteY24" fmla="*/ 639087 h 1203291"/>
              <a:gd name="connsiteX25" fmla="*/ 758758 w 2091447"/>
              <a:gd name="connsiteY25" fmla="*/ 658542 h 1203291"/>
              <a:gd name="connsiteX26" fmla="*/ 807396 w 2091447"/>
              <a:gd name="connsiteY26" fmla="*/ 677997 h 1203291"/>
              <a:gd name="connsiteX27" fmla="*/ 826851 w 2091447"/>
              <a:gd name="connsiteY27" fmla="*/ 619631 h 1203291"/>
              <a:gd name="connsiteX28" fmla="*/ 807396 w 2091447"/>
              <a:gd name="connsiteY28" fmla="*/ 454261 h 1203291"/>
              <a:gd name="connsiteX29" fmla="*/ 817988 w 2091447"/>
              <a:gd name="connsiteY29" fmla="*/ 395168 h 1203291"/>
              <a:gd name="connsiteX30" fmla="*/ 817124 w 2091447"/>
              <a:gd name="connsiteY30" fmla="*/ 356985 h 1203291"/>
              <a:gd name="connsiteX31" fmla="*/ 826851 w 2091447"/>
              <a:gd name="connsiteY31" fmla="*/ 220797 h 1203291"/>
              <a:gd name="connsiteX32" fmla="*/ 821339 w 2091447"/>
              <a:gd name="connsiteY32" fmla="*/ 127919 h 1203291"/>
              <a:gd name="connsiteX33" fmla="*/ 865762 w 2091447"/>
              <a:gd name="connsiteY33" fmla="*/ 6789 h 1203291"/>
              <a:gd name="connsiteX34" fmla="*/ 972766 w 2091447"/>
              <a:gd name="connsiteY34" fmla="*/ 16517 h 1203291"/>
              <a:gd name="connsiteX35" fmla="*/ 1001949 w 2091447"/>
              <a:gd name="connsiteY35" fmla="*/ 26244 h 1203291"/>
              <a:gd name="connsiteX36" fmla="*/ 1021405 w 2091447"/>
              <a:gd name="connsiteY36" fmla="*/ 45700 h 1203291"/>
              <a:gd name="connsiteX37" fmla="*/ 1050588 w 2091447"/>
              <a:gd name="connsiteY37" fmla="*/ 65155 h 1203291"/>
              <a:gd name="connsiteX38" fmla="*/ 1079771 w 2091447"/>
              <a:gd name="connsiteY38" fmla="*/ 113793 h 1203291"/>
              <a:gd name="connsiteX39" fmla="*/ 1118681 w 2091447"/>
              <a:gd name="connsiteY39" fmla="*/ 172159 h 1203291"/>
              <a:gd name="connsiteX40" fmla="*/ 1147864 w 2091447"/>
              <a:gd name="connsiteY40" fmla="*/ 191614 h 1203291"/>
              <a:gd name="connsiteX41" fmla="*/ 1196502 w 2091447"/>
              <a:gd name="connsiteY41" fmla="*/ 230525 h 1203291"/>
              <a:gd name="connsiteX42" fmla="*/ 1235413 w 2091447"/>
              <a:gd name="connsiteY42" fmla="*/ 347257 h 1203291"/>
              <a:gd name="connsiteX43" fmla="*/ 1293779 w 2091447"/>
              <a:gd name="connsiteY43" fmla="*/ 386168 h 1203291"/>
              <a:gd name="connsiteX44" fmla="*/ 1342417 w 2091447"/>
              <a:gd name="connsiteY44" fmla="*/ 493172 h 1203291"/>
              <a:gd name="connsiteX45" fmla="*/ 1381328 w 2091447"/>
              <a:gd name="connsiteY45" fmla="*/ 532083 h 1203291"/>
              <a:gd name="connsiteX46" fmla="*/ 1391056 w 2091447"/>
              <a:gd name="connsiteY46" fmla="*/ 561265 h 1203291"/>
              <a:gd name="connsiteX47" fmla="*/ 1410511 w 2091447"/>
              <a:gd name="connsiteY47" fmla="*/ 580721 h 1203291"/>
              <a:gd name="connsiteX48" fmla="*/ 1429966 w 2091447"/>
              <a:gd name="connsiteY48" fmla="*/ 639087 h 1203291"/>
              <a:gd name="connsiteX49" fmla="*/ 1449422 w 2091447"/>
              <a:gd name="connsiteY49" fmla="*/ 658542 h 1203291"/>
              <a:gd name="connsiteX50" fmla="*/ 1468877 w 2091447"/>
              <a:gd name="connsiteY50" fmla="*/ 687725 h 1203291"/>
              <a:gd name="connsiteX51" fmla="*/ 1498060 w 2091447"/>
              <a:gd name="connsiteY51" fmla="*/ 707180 h 1203291"/>
              <a:gd name="connsiteX52" fmla="*/ 1517515 w 2091447"/>
              <a:gd name="connsiteY52" fmla="*/ 726636 h 1203291"/>
              <a:gd name="connsiteX53" fmla="*/ 1527243 w 2091447"/>
              <a:gd name="connsiteY53" fmla="*/ 755819 h 1203291"/>
              <a:gd name="connsiteX54" fmla="*/ 1595337 w 2091447"/>
              <a:gd name="connsiteY54" fmla="*/ 833640 h 1203291"/>
              <a:gd name="connsiteX55" fmla="*/ 1653702 w 2091447"/>
              <a:gd name="connsiteY55" fmla="*/ 921189 h 1203291"/>
              <a:gd name="connsiteX56" fmla="*/ 1682885 w 2091447"/>
              <a:gd name="connsiteY56" fmla="*/ 940644 h 1203291"/>
              <a:gd name="connsiteX57" fmla="*/ 1702341 w 2091447"/>
              <a:gd name="connsiteY57" fmla="*/ 960100 h 1203291"/>
              <a:gd name="connsiteX58" fmla="*/ 1721796 w 2091447"/>
              <a:gd name="connsiteY58" fmla="*/ 989283 h 1203291"/>
              <a:gd name="connsiteX59" fmla="*/ 1780162 w 2091447"/>
              <a:gd name="connsiteY59" fmla="*/ 1028193 h 1203291"/>
              <a:gd name="connsiteX60" fmla="*/ 1809345 w 2091447"/>
              <a:gd name="connsiteY60" fmla="*/ 1047648 h 1203291"/>
              <a:gd name="connsiteX61" fmla="*/ 1848256 w 2091447"/>
              <a:gd name="connsiteY61" fmla="*/ 1086559 h 1203291"/>
              <a:gd name="connsiteX62" fmla="*/ 1935805 w 2091447"/>
              <a:gd name="connsiteY62" fmla="*/ 1125470 h 1203291"/>
              <a:gd name="connsiteX63" fmla="*/ 1964988 w 2091447"/>
              <a:gd name="connsiteY63" fmla="*/ 1144925 h 1203291"/>
              <a:gd name="connsiteX64" fmla="*/ 2023354 w 2091447"/>
              <a:gd name="connsiteY64" fmla="*/ 1164380 h 1203291"/>
              <a:gd name="connsiteX65" fmla="*/ 2042809 w 2091447"/>
              <a:gd name="connsiteY65" fmla="*/ 1183836 h 1203291"/>
              <a:gd name="connsiteX66" fmla="*/ 2091447 w 2091447"/>
              <a:gd name="connsiteY66" fmla="*/ 1193563 h 1203291"/>
              <a:gd name="connsiteX0" fmla="*/ 0 w 2091447"/>
              <a:gd name="connsiteY0" fmla="*/ 1203291 h 1203291"/>
              <a:gd name="connsiteX1" fmla="*/ 9728 w 2091447"/>
              <a:gd name="connsiteY1" fmla="*/ 1115742 h 1203291"/>
              <a:gd name="connsiteX2" fmla="*/ 19456 w 2091447"/>
              <a:gd name="connsiteY2" fmla="*/ 1086559 h 1203291"/>
              <a:gd name="connsiteX3" fmla="*/ 29183 w 2091447"/>
              <a:gd name="connsiteY3" fmla="*/ 1028193 h 1203291"/>
              <a:gd name="connsiteX4" fmla="*/ 38911 w 2091447"/>
              <a:gd name="connsiteY4" fmla="*/ 882278 h 1203291"/>
              <a:gd name="connsiteX5" fmla="*/ 48639 w 2091447"/>
              <a:gd name="connsiteY5" fmla="*/ 853095 h 1203291"/>
              <a:gd name="connsiteX6" fmla="*/ 58366 w 2091447"/>
              <a:gd name="connsiteY6" fmla="*/ 804457 h 1203291"/>
              <a:gd name="connsiteX7" fmla="*/ 107005 w 2091447"/>
              <a:gd name="connsiteY7" fmla="*/ 775274 h 1203291"/>
              <a:gd name="connsiteX8" fmla="*/ 184826 w 2091447"/>
              <a:gd name="connsiteY8" fmla="*/ 794729 h 1203291"/>
              <a:gd name="connsiteX9" fmla="*/ 243192 w 2091447"/>
              <a:gd name="connsiteY9" fmla="*/ 823912 h 1203291"/>
              <a:gd name="connsiteX10" fmla="*/ 262647 w 2091447"/>
              <a:gd name="connsiteY10" fmla="*/ 843368 h 1203291"/>
              <a:gd name="connsiteX11" fmla="*/ 330741 w 2091447"/>
              <a:gd name="connsiteY11" fmla="*/ 843368 h 1203291"/>
              <a:gd name="connsiteX12" fmla="*/ 350196 w 2091447"/>
              <a:gd name="connsiteY12" fmla="*/ 785002 h 1203291"/>
              <a:gd name="connsiteX13" fmla="*/ 359924 w 2091447"/>
              <a:gd name="connsiteY13" fmla="*/ 619631 h 1203291"/>
              <a:gd name="connsiteX14" fmla="*/ 369651 w 2091447"/>
              <a:gd name="connsiteY14" fmla="*/ 580721 h 1203291"/>
              <a:gd name="connsiteX15" fmla="*/ 398834 w 2091447"/>
              <a:gd name="connsiteY15" fmla="*/ 570993 h 1203291"/>
              <a:gd name="connsiteX16" fmla="*/ 428017 w 2091447"/>
              <a:gd name="connsiteY16" fmla="*/ 580721 h 1203291"/>
              <a:gd name="connsiteX17" fmla="*/ 476656 w 2091447"/>
              <a:gd name="connsiteY17" fmla="*/ 619631 h 1203291"/>
              <a:gd name="connsiteX18" fmla="*/ 505839 w 2091447"/>
              <a:gd name="connsiteY18" fmla="*/ 668270 h 1203291"/>
              <a:gd name="connsiteX19" fmla="*/ 535022 w 2091447"/>
              <a:gd name="connsiteY19" fmla="*/ 677997 h 1203291"/>
              <a:gd name="connsiteX20" fmla="*/ 583660 w 2091447"/>
              <a:gd name="connsiteY20" fmla="*/ 609904 h 1203291"/>
              <a:gd name="connsiteX21" fmla="*/ 632298 w 2091447"/>
              <a:gd name="connsiteY21" fmla="*/ 570993 h 1203291"/>
              <a:gd name="connsiteX22" fmla="*/ 661481 w 2091447"/>
              <a:gd name="connsiteY22" fmla="*/ 580721 h 1203291"/>
              <a:gd name="connsiteX23" fmla="*/ 700392 w 2091447"/>
              <a:gd name="connsiteY23" fmla="*/ 629359 h 1203291"/>
              <a:gd name="connsiteX24" fmla="*/ 729575 w 2091447"/>
              <a:gd name="connsiteY24" fmla="*/ 639087 h 1203291"/>
              <a:gd name="connsiteX25" fmla="*/ 758758 w 2091447"/>
              <a:gd name="connsiteY25" fmla="*/ 658542 h 1203291"/>
              <a:gd name="connsiteX26" fmla="*/ 807396 w 2091447"/>
              <a:gd name="connsiteY26" fmla="*/ 677997 h 1203291"/>
              <a:gd name="connsiteX27" fmla="*/ 826851 w 2091447"/>
              <a:gd name="connsiteY27" fmla="*/ 619631 h 1203291"/>
              <a:gd name="connsiteX28" fmla="*/ 812476 w 2091447"/>
              <a:gd name="connsiteY28" fmla="*/ 517821 h 1203291"/>
              <a:gd name="connsiteX29" fmla="*/ 817988 w 2091447"/>
              <a:gd name="connsiteY29" fmla="*/ 395168 h 1203291"/>
              <a:gd name="connsiteX30" fmla="*/ 817124 w 2091447"/>
              <a:gd name="connsiteY30" fmla="*/ 356985 h 1203291"/>
              <a:gd name="connsiteX31" fmla="*/ 826851 w 2091447"/>
              <a:gd name="connsiteY31" fmla="*/ 220797 h 1203291"/>
              <a:gd name="connsiteX32" fmla="*/ 821339 w 2091447"/>
              <a:gd name="connsiteY32" fmla="*/ 127919 h 1203291"/>
              <a:gd name="connsiteX33" fmla="*/ 865762 w 2091447"/>
              <a:gd name="connsiteY33" fmla="*/ 6789 h 1203291"/>
              <a:gd name="connsiteX34" fmla="*/ 972766 w 2091447"/>
              <a:gd name="connsiteY34" fmla="*/ 16517 h 1203291"/>
              <a:gd name="connsiteX35" fmla="*/ 1001949 w 2091447"/>
              <a:gd name="connsiteY35" fmla="*/ 26244 h 1203291"/>
              <a:gd name="connsiteX36" fmla="*/ 1021405 w 2091447"/>
              <a:gd name="connsiteY36" fmla="*/ 45700 h 1203291"/>
              <a:gd name="connsiteX37" fmla="*/ 1050588 w 2091447"/>
              <a:gd name="connsiteY37" fmla="*/ 65155 h 1203291"/>
              <a:gd name="connsiteX38" fmla="*/ 1079771 w 2091447"/>
              <a:gd name="connsiteY38" fmla="*/ 113793 h 1203291"/>
              <a:gd name="connsiteX39" fmla="*/ 1118681 w 2091447"/>
              <a:gd name="connsiteY39" fmla="*/ 172159 h 1203291"/>
              <a:gd name="connsiteX40" fmla="*/ 1147864 w 2091447"/>
              <a:gd name="connsiteY40" fmla="*/ 191614 h 1203291"/>
              <a:gd name="connsiteX41" fmla="*/ 1196502 w 2091447"/>
              <a:gd name="connsiteY41" fmla="*/ 230525 h 1203291"/>
              <a:gd name="connsiteX42" fmla="*/ 1235413 w 2091447"/>
              <a:gd name="connsiteY42" fmla="*/ 347257 h 1203291"/>
              <a:gd name="connsiteX43" fmla="*/ 1293779 w 2091447"/>
              <a:gd name="connsiteY43" fmla="*/ 386168 h 1203291"/>
              <a:gd name="connsiteX44" fmla="*/ 1342417 w 2091447"/>
              <a:gd name="connsiteY44" fmla="*/ 493172 h 1203291"/>
              <a:gd name="connsiteX45" fmla="*/ 1381328 w 2091447"/>
              <a:gd name="connsiteY45" fmla="*/ 532083 h 1203291"/>
              <a:gd name="connsiteX46" fmla="*/ 1391056 w 2091447"/>
              <a:gd name="connsiteY46" fmla="*/ 561265 h 1203291"/>
              <a:gd name="connsiteX47" fmla="*/ 1410511 w 2091447"/>
              <a:gd name="connsiteY47" fmla="*/ 580721 h 1203291"/>
              <a:gd name="connsiteX48" fmla="*/ 1429966 w 2091447"/>
              <a:gd name="connsiteY48" fmla="*/ 639087 h 1203291"/>
              <a:gd name="connsiteX49" fmla="*/ 1449422 w 2091447"/>
              <a:gd name="connsiteY49" fmla="*/ 658542 h 1203291"/>
              <a:gd name="connsiteX50" fmla="*/ 1468877 w 2091447"/>
              <a:gd name="connsiteY50" fmla="*/ 687725 h 1203291"/>
              <a:gd name="connsiteX51" fmla="*/ 1498060 w 2091447"/>
              <a:gd name="connsiteY51" fmla="*/ 707180 h 1203291"/>
              <a:gd name="connsiteX52" fmla="*/ 1517515 w 2091447"/>
              <a:gd name="connsiteY52" fmla="*/ 726636 h 1203291"/>
              <a:gd name="connsiteX53" fmla="*/ 1527243 w 2091447"/>
              <a:gd name="connsiteY53" fmla="*/ 755819 h 1203291"/>
              <a:gd name="connsiteX54" fmla="*/ 1595337 w 2091447"/>
              <a:gd name="connsiteY54" fmla="*/ 833640 h 1203291"/>
              <a:gd name="connsiteX55" fmla="*/ 1653702 w 2091447"/>
              <a:gd name="connsiteY55" fmla="*/ 921189 h 1203291"/>
              <a:gd name="connsiteX56" fmla="*/ 1682885 w 2091447"/>
              <a:gd name="connsiteY56" fmla="*/ 940644 h 1203291"/>
              <a:gd name="connsiteX57" fmla="*/ 1702341 w 2091447"/>
              <a:gd name="connsiteY57" fmla="*/ 960100 h 1203291"/>
              <a:gd name="connsiteX58" fmla="*/ 1721796 w 2091447"/>
              <a:gd name="connsiteY58" fmla="*/ 989283 h 1203291"/>
              <a:gd name="connsiteX59" fmla="*/ 1780162 w 2091447"/>
              <a:gd name="connsiteY59" fmla="*/ 1028193 h 1203291"/>
              <a:gd name="connsiteX60" fmla="*/ 1809345 w 2091447"/>
              <a:gd name="connsiteY60" fmla="*/ 1047648 h 1203291"/>
              <a:gd name="connsiteX61" fmla="*/ 1848256 w 2091447"/>
              <a:gd name="connsiteY61" fmla="*/ 1086559 h 1203291"/>
              <a:gd name="connsiteX62" fmla="*/ 1935805 w 2091447"/>
              <a:gd name="connsiteY62" fmla="*/ 1125470 h 1203291"/>
              <a:gd name="connsiteX63" fmla="*/ 1964988 w 2091447"/>
              <a:gd name="connsiteY63" fmla="*/ 1144925 h 1203291"/>
              <a:gd name="connsiteX64" fmla="*/ 2023354 w 2091447"/>
              <a:gd name="connsiteY64" fmla="*/ 1164380 h 1203291"/>
              <a:gd name="connsiteX65" fmla="*/ 2042809 w 2091447"/>
              <a:gd name="connsiteY65" fmla="*/ 1183836 h 1203291"/>
              <a:gd name="connsiteX66" fmla="*/ 2091447 w 2091447"/>
              <a:gd name="connsiteY66" fmla="*/ 1193563 h 1203291"/>
              <a:gd name="connsiteX0" fmla="*/ 0 w 2091447"/>
              <a:gd name="connsiteY0" fmla="*/ 1203291 h 1203291"/>
              <a:gd name="connsiteX1" fmla="*/ 9728 w 2091447"/>
              <a:gd name="connsiteY1" fmla="*/ 1115742 h 1203291"/>
              <a:gd name="connsiteX2" fmla="*/ 19456 w 2091447"/>
              <a:gd name="connsiteY2" fmla="*/ 1086559 h 1203291"/>
              <a:gd name="connsiteX3" fmla="*/ 29183 w 2091447"/>
              <a:gd name="connsiteY3" fmla="*/ 1028193 h 1203291"/>
              <a:gd name="connsiteX4" fmla="*/ 38911 w 2091447"/>
              <a:gd name="connsiteY4" fmla="*/ 882278 h 1203291"/>
              <a:gd name="connsiteX5" fmla="*/ 48639 w 2091447"/>
              <a:gd name="connsiteY5" fmla="*/ 853095 h 1203291"/>
              <a:gd name="connsiteX6" fmla="*/ 58366 w 2091447"/>
              <a:gd name="connsiteY6" fmla="*/ 804457 h 1203291"/>
              <a:gd name="connsiteX7" fmla="*/ 107005 w 2091447"/>
              <a:gd name="connsiteY7" fmla="*/ 775274 h 1203291"/>
              <a:gd name="connsiteX8" fmla="*/ 184826 w 2091447"/>
              <a:gd name="connsiteY8" fmla="*/ 794729 h 1203291"/>
              <a:gd name="connsiteX9" fmla="*/ 243192 w 2091447"/>
              <a:gd name="connsiteY9" fmla="*/ 823912 h 1203291"/>
              <a:gd name="connsiteX10" fmla="*/ 262647 w 2091447"/>
              <a:gd name="connsiteY10" fmla="*/ 843368 h 1203291"/>
              <a:gd name="connsiteX11" fmla="*/ 330741 w 2091447"/>
              <a:gd name="connsiteY11" fmla="*/ 843368 h 1203291"/>
              <a:gd name="connsiteX12" fmla="*/ 350196 w 2091447"/>
              <a:gd name="connsiteY12" fmla="*/ 785002 h 1203291"/>
              <a:gd name="connsiteX13" fmla="*/ 359924 w 2091447"/>
              <a:gd name="connsiteY13" fmla="*/ 619631 h 1203291"/>
              <a:gd name="connsiteX14" fmla="*/ 369651 w 2091447"/>
              <a:gd name="connsiteY14" fmla="*/ 580721 h 1203291"/>
              <a:gd name="connsiteX15" fmla="*/ 398834 w 2091447"/>
              <a:gd name="connsiteY15" fmla="*/ 570993 h 1203291"/>
              <a:gd name="connsiteX16" fmla="*/ 428017 w 2091447"/>
              <a:gd name="connsiteY16" fmla="*/ 580721 h 1203291"/>
              <a:gd name="connsiteX17" fmla="*/ 476656 w 2091447"/>
              <a:gd name="connsiteY17" fmla="*/ 619631 h 1203291"/>
              <a:gd name="connsiteX18" fmla="*/ 505839 w 2091447"/>
              <a:gd name="connsiteY18" fmla="*/ 668270 h 1203291"/>
              <a:gd name="connsiteX19" fmla="*/ 535022 w 2091447"/>
              <a:gd name="connsiteY19" fmla="*/ 677997 h 1203291"/>
              <a:gd name="connsiteX20" fmla="*/ 583660 w 2091447"/>
              <a:gd name="connsiteY20" fmla="*/ 609904 h 1203291"/>
              <a:gd name="connsiteX21" fmla="*/ 632298 w 2091447"/>
              <a:gd name="connsiteY21" fmla="*/ 570993 h 1203291"/>
              <a:gd name="connsiteX22" fmla="*/ 661481 w 2091447"/>
              <a:gd name="connsiteY22" fmla="*/ 580721 h 1203291"/>
              <a:gd name="connsiteX23" fmla="*/ 700392 w 2091447"/>
              <a:gd name="connsiteY23" fmla="*/ 629359 h 1203291"/>
              <a:gd name="connsiteX24" fmla="*/ 758758 w 2091447"/>
              <a:gd name="connsiteY24" fmla="*/ 658542 h 1203291"/>
              <a:gd name="connsiteX25" fmla="*/ 807396 w 2091447"/>
              <a:gd name="connsiteY25" fmla="*/ 677997 h 1203291"/>
              <a:gd name="connsiteX26" fmla="*/ 826851 w 2091447"/>
              <a:gd name="connsiteY26" fmla="*/ 619631 h 1203291"/>
              <a:gd name="connsiteX27" fmla="*/ 812476 w 2091447"/>
              <a:gd name="connsiteY27" fmla="*/ 517821 h 1203291"/>
              <a:gd name="connsiteX28" fmla="*/ 817988 w 2091447"/>
              <a:gd name="connsiteY28" fmla="*/ 395168 h 1203291"/>
              <a:gd name="connsiteX29" fmla="*/ 817124 w 2091447"/>
              <a:gd name="connsiteY29" fmla="*/ 356985 h 1203291"/>
              <a:gd name="connsiteX30" fmla="*/ 826851 w 2091447"/>
              <a:gd name="connsiteY30" fmla="*/ 220797 h 1203291"/>
              <a:gd name="connsiteX31" fmla="*/ 821339 w 2091447"/>
              <a:gd name="connsiteY31" fmla="*/ 127919 h 1203291"/>
              <a:gd name="connsiteX32" fmla="*/ 865762 w 2091447"/>
              <a:gd name="connsiteY32" fmla="*/ 6789 h 1203291"/>
              <a:gd name="connsiteX33" fmla="*/ 972766 w 2091447"/>
              <a:gd name="connsiteY33" fmla="*/ 16517 h 1203291"/>
              <a:gd name="connsiteX34" fmla="*/ 1001949 w 2091447"/>
              <a:gd name="connsiteY34" fmla="*/ 26244 h 1203291"/>
              <a:gd name="connsiteX35" fmla="*/ 1021405 w 2091447"/>
              <a:gd name="connsiteY35" fmla="*/ 45700 h 1203291"/>
              <a:gd name="connsiteX36" fmla="*/ 1050588 w 2091447"/>
              <a:gd name="connsiteY36" fmla="*/ 65155 h 1203291"/>
              <a:gd name="connsiteX37" fmla="*/ 1079771 w 2091447"/>
              <a:gd name="connsiteY37" fmla="*/ 113793 h 1203291"/>
              <a:gd name="connsiteX38" fmla="*/ 1118681 w 2091447"/>
              <a:gd name="connsiteY38" fmla="*/ 172159 h 1203291"/>
              <a:gd name="connsiteX39" fmla="*/ 1147864 w 2091447"/>
              <a:gd name="connsiteY39" fmla="*/ 191614 h 1203291"/>
              <a:gd name="connsiteX40" fmla="*/ 1196502 w 2091447"/>
              <a:gd name="connsiteY40" fmla="*/ 230525 h 1203291"/>
              <a:gd name="connsiteX41" fmla="*/ 1235413 w 2091447"/>
              <a:gd name="connsiteY41" fmla="*/ 347257 h 1203291"/>
              <a:gd name="connsiteX42" fmla="*/ 1293779 w 2091447"/>
              <a:gd name="connsiteY42" fmla="*/ 386168 h 1203291"/>
              <a:gd name="connsiteX43" fmla="*/ 1342417 w 2091447"/>
              <a:gd name="connsiteY43" fmla="*/ 493172 h 1203291"/>
              <a:gd name="connsiteX44" fmla="*/ 1381328 w 2091447"/>
              <a:gd name="connsiteY44" fmla="*/ 532083 h 1203291"/>
              <a:gd name="connsiteX45" fmla="*/ 1391056 w 2091447"/>
              <a:gd name="connsiteY45" fmla="*/ 561265 h 1203291"/>
              <a:gd name="connsiteX46" fmla="*/ 1410511 w 2091447"/>
              <a:gd name="connsiteY46" fmla="*/ 580721 h 1203291"/>
              <a:gd name="connsiteX47" fmla="*/ 1429966 w 2091447"/>
              <a:gd name="connsiteY47" fmla="*/ 639087 h 1203291"/>
              <a:gd name="connsiteX48" fmla="*/ 1449422 w 2091447"/>
              <a:gd name="connsiteY48" fmla="*/ 658542 h 1203291"/>
              <a:gd name="connsiteX49" fmla="*/ 1468877 w 2091447"/>
              <a:gd name="connsiteY49" fmla="*/ 687725 h 1203291"/>
              <a:gd name="connsiteX50" fmla="*/ 1498060 w 2091447"/>
              <a:gd name="connsiteY50" fmla="*/ 707180 h 1203291"/>
              <a:gd name="connsiteX51" fmla="*/ 1517515 w 2091447"/>
              <a:gd name="connsiteY51" fmla="*/ 726636 h 1203291"/>
              <a:gd name="connsiteX52" fmla="*/ 1527243 w 2091447"/>
              <a:gd name="connsiteY52" fmla="*/ 755819 h 1203291"/>
              <a:gd name="connsiteX53" fmla="*/ 1595337 w 2091447"/>
              <a:gd name="connsiteY53" fmla="*/ 833640 h 1203291"/>
              <a:gd name="connsiteX54" fmla="*/ 1653702 w 2091447"/>
              <a:gd name="connsiteY54" fmla="*/ 921189 h 1203291"/>
              <a:gd name="connsiteX55" fmla="*/ 1682885 w 2091447"/>
              <a:gd name="connsiteY55" fmla="*/ 940644 h 1203291"/>
              <a:gd name="connsiteX56" fmla="*/ 1702341 w 2091447"/>
              <a:gd name="connsiteY56" fmla="*/ 960100 h 1203291"/>
              <a:gd name="connsiteX57" fmla="*/ 1721796 w 2091447"/>
              <a:gd name="connsiteY57" fmla="*/ 989283 h 1203291"/>
              <a:gd name="connsiteX58" fmla="*/ 1780162 w 2091447"/>
              <a:gd name="connsiteY58" fmla="*/ 1028193 h 1203291"/>
              <a:gd name="connsiteX59" fmla="*/ 1809345 w 2091447"/>
              <a:gd name="connsiteY59" fmla="*/ 1047648 h 1203291"/>
              <a:gd name="connsiteX60" fmla="*/ 1848256 w 2091447"/>
              <a:gd name="connsiteY60" fmla="*/ 1086559 h 1203291"/>
              <a:gd name="connsiteX61" fmla="*/ 1935805 w 2091447"/>
              <a:gd name="connsiteY61" fmla="*/ 1125470 h 1203291"/>
              <a:gd name="connsiteX62" fmla="*/ 1964988 w 2091447"/>
              <a:gd name="connsiteY62" fmla="*/ 1144925 h 1203291"/>
              <a:gd name="connsiteX63" fmla="*/ 2023354 w 2091447"/>
              <a:gd name="connsiteY63" fmla="*/ 1164380 h 1203291"/>
              <a:gd name="connsiteX64" fmla="*/ 2042809 w 2091447"/>
              <a:gd name="connsiteY64" fmla="*/ 1183836 h 1203291"/>
              <a:gd name="connsiteX65" fmla="*/ 2091447 w 2091447"/>
              <a:gd name="connsiteY65" fmla="*/ 1193563 h 1203291"/>
              <a:gd name="connsiteX0" fmla="*/ 0 w 2091447"/>
              <a:gd name="connsiteY0" fmla="*/ 1203291 h 1203291"/>
              <a:gd name="connsiteX1" fmla="*/ 9728 w 2091447"/>
              <a:gd name="connsiteY1" fmla="*/ 1115742 h 1203291"/>
              <a:gd name="connsiteX2" fmla="*/ 19456 w 2091447"/>
              <a:gd name="connsiteY2" fmla="*/ 1086559 h 1203291"/>
              <a:gd name="connsiteX3" fmla="*/ 29183 w 2091447"/>
              <a:gd name="connsiteY3" fmla="*/ 1028193 h 1203291"/>
              <a:gd name="connsiteX4" fmla="*/ 38911 w 2091447"/>
              <a:gd name="connsiteY4" fmla="*/ 882278 h 1203291"/>
              <a:gd name="connsiteX5" fmla="*/ 48639 w 2091447"/>
              <a:gd name="connsiteY5" fmla="*/ 853095 h 1203291"/>
              <a:gd name="connsiteX6" fmla="*/ 58366 w 2091447"/>
              <a:gd name="connsiteY6" fmla="*/ 804457 h 1203291"/>
              <a:gd name="connsiteX7" fmla="*/ 107005 w 2091447"/>
              <a:gd name="connsiteY7" fmla="*/ 775274 h 1203291"/>
              <a:gd name="connsiteX8" fmla="*/ 184826 w 2091447"/>
              <a:gd name="connsiteY8" fmla="*/ 794729 h 1203291"/>
              <a:gd name="connsiteX9" fmla="*/ 243192 w 2091447"/>
              <a:gd name="connsiteY9" fmla="*/ 823912 h 1203291"/>
              <a:gd name="connsiteX10" fmla="*/ 262647 w 2091447"/>
              <a:gd name="connsiteY10" fmla="*/ 843368 h 1203291"/>
              <a:gd name="connsiteX11" fmla="*/ 330741 w 2091447"/>
              <a:gd name="connsiteY11" fmla="*/ 843368 h 1203291"/>
              <a:gd name="connsiteX12" fmla="*/ 350196 w 2091447"/>
              <a:gd name="connsiteY12" fmla="*/ 785002 h 1203291"/>
              <a:gd name="connsiteX13" fmla="*/ 359924 w 2091447"/>
              <a:gd name="connsiteY13" fmla="*/ 619631 h 1203291"/>
              <a:gd name="connsiteX14" fmla="*/ 369651 w 2091447"/>
              <a:gd name="connsiteY14" fmla="*/ 580721 h 1203291"/>
              <a:gd name="connsiteX15" fmla="*/ 398834 w 2091447"/>
              <a:gd name="connsiteY15" fmla="*/ 570993 h 1203291"/>
              <a:gd name="connsiteX16" fmla="*/ 428017 w 2091447"/>
              <a:gd name="connsiteY16" fmla="*/ 580721 h 1203291"/>
              <a:gd name="connsiteX17" fmla="*/ 476656 w 2091447"/>
              <a:gd name="connsiteY17" fmla="*/ 619631 h 1203291"/>
              <a:gd name="connsiteX18" fmla="*/ 505839 w 2091447"/>
              <a:gd name="connsiteY18" fmla="*/ 668270 h 1203291"/>
              <a:gd name="connsiteX19" fmla="*/ 535022 w 2091447"/>
              <a:gd name="connsiteY19" fmla="*/ 677997 h 1203291"/>
              <a:gd name="connsiteX20" fmla="*/ 583660 w 2091447"/>
              <a:gd name="connsiteY20" fmla="*/ 609904 h 1203291"/>
              <a:gd name="connsiteX21" fmla="*/ 632298 w 2091447"/>
              <a:gd name="connsiteY21" fmla="*/ 570993 h 1203291"/>
              <a:gd name="connsiteX22" fmla="*/ 661481 w 2091447"/>
              <a:gd name="connsiteY22" fmla="*/ 580721 h 1203291"/>
              <a:gd name="connsiteX23" fmla="*/ 700392 w 2091447"/>
              <a:gd name="connsiteY23" fmla="*/ 629359 h 1203291"/>
              <a:gd name="connsiteX24" fmla="*/ 753678 w 2091447"/>
              <a:gd name="connsiteY24" fmla="*/ 673497 h 1203291"/>
              <a:gd name="connsiteX25" fmla="*/ 807396 w 2091447"/>
              <a:gd name="connsiteY25" fmla="*/ 677997 h 1203291"/>
              <a:gd name="connsiteX26" fmla="*/ 826851 w 2091447"/>
              <a:gd name="connsiteY26" fmla="*/ 619631 h 1203291"/>
              <a:gd name="connsiteX27" fmla="*/ 812476 w 2091447"/>
              <a:gd name="connsiteY27" fmla="*/ 517821 h 1203291"/>
              <a:gd name="connsiteX28" fmla="*/ 817988 w 2091447"/>
              <a:gd name="connsiteY28" fmla="*/ 395168 h 1203291"/>
              <a:gd name="connsiteX29" fmla="*/ 817124 w 2091447"/>
              <a:gd name="connsiteY29" fmla="*/ 356985 h 1203291"/>
              <a:gd name="connsiteX30" fmla="*/ 826851 w 2091447"/>
              <a:gd name="connsiteY30" fmla="*/ 220797 h 1203291"/>
              <a:gd name="connsiteX31" fmla="*/ 821339 w 2091447"/>
              <a:gd name="connsiteY31" fmla="*/ 127919 h 1203291"/>
              <a:gd name="connsiteX32" fmla="*/ 865762 w 2091447"/>
              <a:gd name="connsiteY32" fmla="*/ 6789 h 1203291"/>
              <a:gd name="connsiteX33" fmla="*/ 972766 w 2091447"/>
              <a:gd name="connsiteY33" fmla="*/ 16517 h 1203291"/>
              <a:gd name="connsiteX34" fmla="*/ 1001949 w 2091447"/>
              <a:gd name="connsiteY34" fmla="*/ 26244 h 1203291"/>
              <a:gd name="connsiteX35" fmla="*/ 1021405 w 2091447"/>
              <a:gd name="connsiteY35" fmla="*/ 45700 h 1203291"/>
              <a:gd name="connsiteX36" fmla="*/ 1050588 w 2091447"/>
              <a:gd name="connsiteY36" fmla="*/ 65155 h 1203291"/>
              <a:gd name="connsiteX37" fmla="*/ 1079771 w 2091447"/>
              <a:gd name="connsiteY37" fmla="*/ 113793 h 1203291"/>
              <a:gd name="connsiteX38" fmla="*/ 1118681 w 2091447"/>
              <a:gd name="connsiteY38" fmla="*/ 172159 h 1203291"/>
              <a:gd name="connsiteX39" fmla="*/ 1147864 w 2091447"/>
              <a:gd name="connsiteY39" fmla="*/ 191614 h 1203291"/>
              <a:gd name="connsiteX40" fmla="*/ 1196502 w 2091447"/>
              <a:gd name="connsiteY40" fmla="*/ 230525 h 1203291"/>
              <a:gd name="connsiteX41" fmla="*/ 1235413 w 2091447"/>
              <a:gd name="connsiteY41" fmla="*/ 347257 h 1203291"/>
              <a:gd name="connsiteX42" fmla="*/ 1293779 w 2091447"/>
              <a:gd name="connsiteY42" fmla="*/ 386168 h 1203291"/>
              <a:gd name="connsiteX43" fmla="*/ 1342417 w 2091447"/>
              <a:gd name="connsiteY43" fmla="*/ 493172 h 1203291"/>
              <a:gd name="connsiteX44" fmla="*/ 1381328 w 2091447"/>
              <a:gd name="connsiteY44" fmla="*/ 532083 h 1203291"/>
              <a:gd name="connsiteX45" fmla="*/ 1391056 w 2091447"/>
              <a:gd name="connsiteY45" fmla="*/ 561265 h 1203291"/>
              <a:gd name="connsiteX46" fmla="*/ 1410511 w 2091447"/>
              <a:gd name="connsiteY46" fmla="*/ 580721 h 1203291"/>
              <a:gd name="connsiteX47" fmla="*/ 1429966 w 2091447"/>
              <a:gd name="connsiteY47" fmla="*/ 639087 h 1203291"/>
              <a:gd name="connsiteX48" fmla="*/ 1449422 w 2091447"/>
              <a:gd name="connsiteY48" fmla="*/ 658542 h 1203291"/>
              <a:gd name="connsiteX49" fmla="*/ 1468877 w 2091447"/>
              <a:gd name="connsiteY49" fmla="*/ 687725 h 1203291"/>
              <a:gd name="connsiteX50" fmla="*/ 1498060 w 2091447"/>
              <a:gd name="connsiteY50" fmla="*/ 707180 h 1203291"/>
              <a:gd name="connsiteX51" fmla="*/ 1517515 w 2091447"/>
              <a:gd name="connsiteY51" fmla="*/ 726636 h 1203291"/>
              <a:gd name="connsiteX52" fmla="*/ 1527243 w 2091447"/>
              <a:gd name="connsiteY52" fmla="*/ 755819 h 1203291"/>
              <a:gd name="connsiteX53" fmla="*/ 1595337 w 2091447"/>
              <a:gd name="connsiteY53" fmla="*/ 833640 h 1203291"/>
              <a:gd name="connsiteX54" fmla="*/ 1653702 w 2091447"/>
              <a:gd name="connsiteY54" fmla="*/ 921189 h 1203291"/>
              <a:gd name="connsiteX55" fmla="*/ 1682885 w 2091447"/>
              <a:gd name="connsiteY55" fmla="*/ 940644 h 1203291"/>
              <a:gd name="connsiteX56" fmla="*/ 1702341 w 2091447"/>
              <a:gd name="connsiteY56" fmla="*/ 960100 h 1203291"/>
              <a:gd name="connsiteX57" fmla="*/ 1721796 w 2091447"/>
              <a:gd name="connsiteY57" fmla="*/ 989283 h 1203291"/>
              <a:gd name="connsiteX58" fmla="*/ 1780162 w 2091447"/>
              <a:gd name="connsiteY58" fmla="*/ 1028193 h 1203291"/>
              <a:gd name="connsiteX59" fmla="*/ 1809345 w 2091447"/>
              <a:gd name="connsiteY59" fmla="*/ 1047648 h 1203291"/>
              <a:gd name="connsiteX60" fmla="*/ 1848256 w 2091447"/>
              <a:gd name="connsiteY60" fmla="*/ 1086559 h 1203291"/>
              <a:gd name="connsiteX61" fmla="*/ 1935805 w 2091447"/>
              <a:gd name="connsiteY61" fmla="*/ 1125470 h 1203291"/>
              <a:gd name="connsiteX62" fmla="*/ 1964988 w 2091447"/>
              <a:gd name="connsiteY62" fmla="*/ 1144925 h 1203291"/>
              <a:gd name="connsiteX63" fmla="*/ 2023354 w 2091447"/>
              <a:gd name="connsiteY63" fmla="*/ 1164380 h 1203291"/>
              <a:gd name="connsiteX64" fmla="*/ 2042809 w 2091447"/>
              <a:gd name="connsiteY64" fmla="*/ 1183836 h 1203291"/>
              <a:gd name="connsiteX65" fmla="*/ 2091447 w 2091447"/>
              <a:gd name="connsiteY65" fmla="*/ 1193563 h 120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091447" h="1203291">
                <a:moveTo>
                  <a:pt x="0" y="1203291"/>
                </a:moveTo>
                <a:cubicBezTo>
                  <a:pt x="3243" y="1174108"/>
                  <a:pt x="4901" y="1144705"/>
                  <a:pt x="9728" y="1115742"/>
                </a:cubicBezTo>
                <a:cubicBezTo>
                  <a:pt x="11414" y="1105628"/>
                  <a:pt x="17232" y="1096569"/>
                  <a:pt x="19456" y="1086559"/>
                </a:cubicBezTo>
                <a:cubicBezTo>
                  <a:pt x="23735" y="1067305"/>
                  <a:pt x="25941" y="1047648"/>
                  <a:pt x="29183" y="1028193"/>
                </a:cubicBezTo>
                <a:cubicBezTo>
                  <a:pt x="32426" y="979555"/>
                  <a:pt x="33528" y="930726"/>
                  <a:pt x="38911" y="882278"/>
                </a:cubicBezTo>
                <a:cubicBezTo>
                  <a:pt x="40043" y="872087"/>
                  <a:pt x="46152" y="863043"/>
                  <a:pt x="48639" y="853095"/>
                </a:cubicBezTo>
                <a:cubicBezTo>
                  <a:pt x="52649" y="837055"/>
                  <a:pt x="51853" y="819654"/>
                  <a:pt x="58366" y="804457"/>
                </a:cubicBezTo>
                <a:cubicBezTo>
                  <a:pt x="67268" y="783687"/>
                  <a:pt x="89028" y="781267"/>
                  <a:pt x="107005" y="775274"/>
                </a:cubicBezTo>
                <a:cubicBezTo>
                  <a:pt x="125498" y="778973"/>
                  <a:pt x="164889" y="784760"/>
                  <a:pt x="184826" y="794729"/>
                </a:cubicBezTo>
                <a:cubicBezTo>
                  <a:pt x="260255" y="832444"/>
                  <a:pt x="169840" y="799463"/>
                  <a:pt x="243192" y="823912"/>
                </a:cubicBezTo>
                <a:cubicBezTo>
                  <a:pt x="249677" y="830397"/>
                  <a:pt x="254783" y="838649"/>
                  <a:pt x="262647" y="843368"/>
                </a:cubicBezTo>
                <a:cubicBezTo>
                  <a:pt x="291377" y="860606"/>
                  <a:pt x="299010" y="851300"/>
                  <a:pt x="330741" y="843368"/>
                </a:cubicBezTo>
                <a:lnTo>
                  <a:pt x="350196" y="785002"/>
                </a:lnTo>
                <a:cubicBezTo>
                  <a:pt x="367657" y="732617"/>
                  <a:pt x="354689" y="674601"/>
                  <a:pt x="359924" y="619631"/>
                </a:cubicBezTo>
                <a:cubicBezTo>
                  <a:pt x="361191" y="606322"/>
                  <a:pt x="361299" y="591161"/>
                  <a:pt x="369651" y="580721"/>
                </a:cubicBezTo>
                <a:cubicBezTo>
                  <a:pt x="376057" y="572714"/>
                  <a:pt x="389106" y="574236"/>
                  <a:pt x="398834" y="570993"/>
                </a:cubicBezTo>
                <a:cubicBezTo>
                  <a:pt x="408562" y="574236"/>
                  <a:pt x="418846" y="576135"/>
                  <a:pt x="428017" y="580721"/>
                </a:cubicBezTo>
                <a:cubicBezTo>
                  <a:pt x="452559" y="592992"/>
                  <a:pt x="458560" y="601536"/>
                  <a:pt x="476656" y="619631"/>
                </a:cubicBezTo>
                <a:cubicBezTo>
                  <a:pt x="484307" y="642586"/>
                  <a:pt x="483583" y="654917"/>
                  <a:pt x="505839" y="668270"/>
                </a:cubicBezTo>
                <a:cubicBezTo>
                  <a:pt x="514632" y="673545"/>
                  <a:pt x="525294" y="674755"/>
                  <a:pt x="535022" y="677997"/>
                </a:cubicBezTo>
                <a:cubicBezTo>
                  <a:pt x="583660" y="661785"/>
                  <a:pt x="560963" y="677998"/>
                  <a:pt x="583660" y="609904"/>
                </a:cubicBezTo>
                <a:cubicBezTo>
                  <a:pt x="587621" y="598021"/>
                  <a:pt x="625773" y="575343"/>
                  <a:pt x="632298" y="570993"/>
                </a:cubicBezTo>
                <a:cubicBezTo>
                  <a:pt x="642026" y="574236"/>
                  <a:pt x="652688" y="575445"/>
                  <a:pt x="661481" y="580721"/>
                </a:cubicBezTo>
                <a:cubicBezTo>
                  <a:pt x="701149" y="604521"/>
                  <a:pt x="685026" y="613896"/>
                  <a:pt x="700392" y="629359"/>
                </a:cubicBezTo>
                <a:cubicBezTo>
                  <a:pt x="715758" y="644822"/>
                  <a:pt x="735844" y="665391"/>
                  <a:pt x="753678" y="673497"/>
                </a:cubicBezTo>
                <a:cubicBezTo>
                  <a:pt x="761931" y="685877"/>
                  <a:pt x="795200" y="686975"/>
                  <a:pt x="807396" y="677997"/>
                </a:cubicBezTo>
                <a:cubicBezTo>
                  <a:pt x="819592" y="669019"/>
                  <a:pt x="826004" y="646327"/>
                  <a:pt x="826851" y="619631"/>
                </a:cubicBezTo>
                <a:cubicBezTo>
                  <a:pt x="827698" y="592935"/>
                  <a:pt x="813953" y="555231"/>
                  <a:pt x="812476" y="517821"/>
                </a:cubicBezTo>
                <a:cubicBezTo>
                  <a:pt x="810999" y="480411"/>
                  <a:pt x="817213" y="421974"/>
                  <a:pt x="817988" y="395168"/>
                </a:cubicBezTo>
                <a:cubicBezTo>
                  <a:pt x="818763" y="368362"/>
                  <a:pt x="812537" y="370746"/>
                  <a:pt x="817124" y="356985"/>
                </a:cubicBezTo>
                <a:cubicBezTo>
                  <a:pt x="820366" y="311589"/>
                  <a:pt x="826149" y="258975"/>
                  <a:pt x="826851" y="220797"/>
                </a:cubicBezTo>
                <a:cubicBezTo>
                  <a:pt x="827554" y="182619"/>
                  <a:pt x="807985" y="201364"/>
                  <a:pt x="821339" y="127919"/>
                </a:cubicBezTo>
                <a:cubicBezTo>
                  <a:pt x="823173" y="117831"/>
                  <a:pt x="840524" y="25356"/>
                  <a:pt x="865762" y="6789"/>
                </a:cubicBezTo>
                <a:cubicBezTo>
                  <a:pt x="891000" y="-11778"/>
                  <a:pt x="937098" y="13274"/>
                  <a:pt x="972766" y="16517"/>
                </a:cubicBezTo>
                <a:cubicBezTo>
                  <a:pt x="982494" y="19759"/>
                  <a:pt x="993156" y="20969"/>
                  <a:pt x="1001949" y="26244"/>
                </a:cubicBezTo>
                <a:cubicBezTo>
                  <a:pt x="1009814" y="30963"/>
                  <a:pt x="1014243" y="39971"/>
                  <a:pt x="1021405" y="45700"/>
                </a:cubicBezTo>
                <a:cubicBezTo>
                  <a:pt x="1030534" y="53003"/>
                  <a:pt x="1040860" y="58670"/>
                  <a:pt x="1050588" y="65155"/>
                </a:cubicBezTo>
                <a:cubicBezTo>
                  <a:pt x="1069187" y="120955"/>
                  <a:pt x="1047723" y="71062"/>
                  <a:pt x="1079771" y="113793"/>
                </a:cubicBezTo>
                <a:cubicBezTo>
                  <a:pt x="1093800" y="132499"/>
                  <a:pt x="1105711" y="152704"/>
                  <a:pt x="1118681" y="172159"/>
                </a:cubicBezTo>
                <a:cubicBezTo>
                  <a:pt x="1125166" y="181887"/>
                  <a:pt x="1138735" y="184311"/>
                  <a:pt x="1147864" y="191614"/>
                </a:cubicBezTo>
                <a:cubicBezTo>
                  <a:pt x="1217176" y="247064"/>
                  <a:pt x="1106675" y="170640"/>
                  <a:pt x="1196502" y="230525"/>
                </a:cubicBezTo>
                <a:lnTo>
                  <a:pt x="1235413" y="347257"/>
                </a:lnTo>
                <a:cubicBezTo>
                  <a:pt x="1242807" y="369439"/>
                  <a:pt x="1293779" y="386168"/>
                  <a:pt x="1293779" y="386168"/>
                </a:cubicBezTo>
                <a:cubicBezTo>
                  <a:pt x="1308093" y="457734"/>
                  <a:pt x="1294336" y="421049"/>
                  <a:pt x="1342417" y="493172"/>
                </a:cubicBezTo>
                <a:cubicBezTo>
                  <a:pt x="1352592" y="508434"/>
                  <a:pt x="1381328" y="532083"/>
                  <a:pt x="1381328" y="532083"/>
                </a:cubicBezTo>
                <a:cubicBezTo>
                  <a:pt x="1384571" y="541810"/>
                  <a:pt x="1385781" y="552473"/>
                  <a:pt x="1391056" y="561265"/>
                </a:cubicBezTo>
                <a:cubicBezTo>
                  <a:pt x="1395775" y="569129"/>
                  <a:pt x="1406410" y="572518"/>
                  <a:pt x="1410511" y="580721"/>
                </a:cubicBezTo>
                <a:cubicBezTo>
                  <a:pt x="1419682" y="599064"/>
                  <a:pt x="1415465" y="624586"/>
                  <a:pt x="1429966" y="639087"/>
                </a:cubicBezTo>
                <a:cubicBezTo>
                  <a:pt x="1436451" y="645572"/>
                  <a:pt x="1443693" y="651380"/>
                  <a:pt x="1449422" y="658542"/>
                </a:cubicBezTo>
                <a:cubicBezTo>
                  <a:pt x="1456725" y="667671"/>
                  <a:pt x="1460610" y="679458"/>
                  <a:pt x="1468877" y="687725"/>
                </a:cubicBezTo>
                <a:cubicBezTo>
                  <a:pt x="1477144" y="695992"/>
                  <a:pt x="1488931" y="699877"/>
                  <a:pt x="1498060" y="707180"/>
                </a:cubicBezTo>
                <a:cubicBezTo>
                  <a:pt x="1505222" y="712909"/>
                  <a:pt x="1511030" y="720151"/>
                  <a:pt x="1517515" y="726636"/>
                </a:cubicBezTo>
                <a:cubicBezTo>
                  <a:pt x="1520758" y="736364"/>
                  <a:pt x="1522657" y="746648"/>
                  <a:pt x="1527243" y="755819"/>
                </a:cubicBezTo>
                <a:cubicBezTo>
                  <a:pt x="1543331" y="787995"/>
                  <a:pt x="1569977" y="808281"/>
                  <a:pt x="1595337" y="833640"/>
                </a:cubicBezTo>
                <a:lnTo>
                  <a:pt x="1653702" y="921189"/>
                </a:lnTo>
                <a:cubicBezTo>
                  <a:pt x="1660187" y="930917"/>
                  <a:pt x="1673756" y="933341"/>
                  <a:pt x="1682885" y="940644"/>
                </a:cubicBezTo>
                <a:cubicBezTo>
                  <a:pt x="1690047" y="946373"/>
                  <a:pt x="1696612" y="952938"/>
                  <a:pt x="1702341" y="960100"/>
                </a:cubicBezTo>
                <a:cubicBezTo>
                  <a:pt x="1709644" y="969229"/>
                  <a:pt x="1712998" y="981584"/>
                  <a:pt x="1721796" y="989283"/>
                </a:cubicBezTo>
                <a:cubicBezTo>
                  <a:pt x="1739393" y="1004680"/>
                  <a:pt x="1760707" y="1015223"/>
                  <a:pt x="1780162" y="1028193"/>
                </a:cubicBezTo>
                <a:cubicBezTo>
                  <a:pt x="1789890" y="1034678"/>
                  <a:pt x="1801078" y="1039381"/>
                  <a:pt x="1809345" y="1047648"/>
                </a:cubicBezTo>
                <a:cubicBezTo>
                  <a:pt x="1822315" y="1060618"/>
                  <a:pt x="1832994" y="1076384"/>
                  <a:pt x="1848256" y="1086559"/>
                </a:cubicBezTo>
                <a:cubicBezTo>
                  <a:pt x="1894503" y="1117390"/>
                  <a:pt x="1866348" y="1102317"/>
                  <a:pt x="1935805" y="1125470"/>
                </a:cubicBezTo>
                <a:cubicBezTo>
                  <a:pt x="1946896" y="1129167"/>
                  <a:pt x="1954304" y="1140177"/>
                  <a:pt x="1964988" y="1144925"/>
                </a:cubicBezTo>
                <a:cubicBezTo>
                  <a:pt x="1983728" y="1153254"/>
                  <a:pt x="2023354" y="1164380"/>
                  <a:pt x="2023354" y="1164380"/>
                </a:cubicBezTo>
                <a:cubicBezTo>
                  <a:pt x="2029839" y="1170865"/>
                  <a:pt x="2034945" y="1179117"/>
                  <a:pt x="2042809" y="1183836"/>
                </a:cubicBezTo>
                <a:cubicBezTo>
                  <a:pt x="2062438" y="1195614"/>
                  <a:pt x="2071671" y="1193563"/>
                  <a:pt x="2091447" y="1193563"/>
                </a:cubicBezTo>
              </a:path>
            </a:pathLst>
          </a:custGeom>
          <a:noFill/>
          <a:ln>
            <a:solidFill>
              <a:srgbClr val="3823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/>
          <p:cNvSpPr/>
          <p:nvPr/>
        </p:nvSpPr>
        <p:spPr>
          <a:xfrm>
            <a:off x="3561080" y="4990862"/>
            <a:ext cx="182880" cy="558800"/>
          </a:xfrm>
          <a:custGeom>
            <a:avLst/>
            <a:gdLst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04800 h 558800"/>
              <a:gd name="connsiteX19" fmla="*/ 193040 w 228600"/>
              <a:gd name="connsiteY19" fmla="*/ 330200 h 558800"/>
              <a:gd name="connsiteX20" fmla="*/ 198120 w 228600"/>
              <a:gd name="connsiteY20" fmla="*/ 370840 h 558800"/>
              <a:gd name="connsiteX21" fmla="*/ 203200 w 228600"/>
              <a:gd name="connsiteY21" fmla="*/ 386080 h 558800"/>
              <a:gd name="connsiteX22" fmla="*/ 208280 w 228600"/>
              <a:gd name="connsiteY22" fmla="*/ 416560 h 558800"/>
              <a:gd name="connsiteX23" fmla="*/ 218440 w 228600"/>
              <a:gd name="connsiteY23" fmla="*/ 513080 h 558800"/>
              <a:gd name="connsiteX24" fmla="*/ 223520 w 228600"/>
              <a:gd name="connsiteY24" fmla="*/ 528320 h 558800"/>
              <a:gd name="connsiteX25" fmla="*/ 228600 w 228600"/>
              <a:gd name="connsiteY25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3040 w 228600"/>
              <a:gd name="connsiteY18" fmla="*/ 330200 h 558800"/>
              <a:gd name="connsiteX19" fmla="*/ 198120 w 228600"/>
              <a:gd name="connsiteY19" fmla="*/ 370840 h 558800"/>
              <a:gd name="connsiteX20" fmla="*/ 203200 w 228600"/>
              <a:gd name="connsiteY20" fmla="*/ 386080 h 558800"/>
              <a:gd name="connsiteX21" fmla="*/ 208280 w 228600"/>
              <a:gd name="connsiteY21" fmla="*/ 416560 h 558800"/>
              <a:gd name="connsiteX22" fmla="*/ 218440 w 228600"/>
              <a:gd name="connsiteY22" fmla="*/ 513080 h 558800"/>
              <a:gd name="connsiteX23" fmla="*/ 223520 w 228600"/>
              <a:gd name="connsiteY23" fmla="*/ 528320 h 558800"/>
              <a:gd name="connsiteX24" fmla="*/ 228600 w 228600"/>
              <a:gd name="connsiteY24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3200 w 228600"/>
              <a:gd name="connsiteY19" fmla="*/ 386080 h 558800"/>
              <a:gd name="connsiteX20" fmla="*/ 208280 w 228600"/>
              <a:gd name="connsiteY20" fmla="*/ 416560 h 558800"/>
              <a:gd name="connsiteX21" fmla="*/ 218440 w 228600"/>
              <a:gd name="connsiteY21" fmla="*/ 513080 h 558800"/>
              <a:gd name="connsiteX22" fmla="*/ 223520 w 228600"/>
              <a:gd name="connsiteY22" fmla="*/ 528320 h 558800"/>
              <a:gd name="connsiteX23" fmla="*/ 228600 w 228600"/>
              <a:gd name="connsiteY23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1656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9116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" h="558800">
                <a:moveTo>
                  <a:pt x="0" y="548640"/>
                </a:moveTo>
                <a:cubicBezTo>
                  <a:pt x="2136" y="511253"/>
                  <a:pt x="-243" y="407374"/>
                  <a:pt x="15240" y="345440"/>
                </a:cubicBezTo>
                <a:cubicBezTo>
                  <a:pt x="16539" y="340245"/>
                  <a:pt x="18627" y="335280"/>
                  <a:pt x="20320" y="330200"/>
                </a:cubicBezTo>
                <a:cubicBezTo>
                  <a:pt x="23215" y="298354"/>
                  <a:pt x="24042" y="273884"/>
                  <a:pt x="30480" y="243840"/>
                </a:cubicBezTo>
                <a:cubicBezTo>
                  <a:pt x="33406" y="230186"/>
                  <a:pt x="40640" y="203200"/>
                  <a:pt x="40640" y="203200"/>
                </a:cubicBezTo>
                <a:cubicBezTo>
                  <a:pt x="42973" y="175209"/>
                  <a:pt x="46872" y="108304"/>
                  <a:pt x="55880" y="81280"/>
                </a:cubicBezTo>
                <a:lnTo>
                  <a:pt x="60960" y="66040"/>
                </a:lnTo>
                <a:cubicBezTo>
                  <a:pt x="62653" y="52493"/>
                  <a:pt x="63598" y="38832"/>
                  <a:pt x="66040" y="25400"/>
                </a:cubicBezTo>
                <a:cubicBezTo>
                  <a:pt x="66998" y="20132"/>
                  <a:pt x="67775" y="14341"/>
                  <a:pt x="71120" y="10160"/>
                </a:cubicBezTo>
                <a:cubicBezTo>
                  <a:pt x="74934" y="5392"/>
                  <a:pt x="81280" y="3387"/>
                  <a:pt x="86360" y="0"/>
                </a:cubicBezTo>
                <a:cubicBezTo>
                  <a:pt x="91440" y="1693"/>
                  <a:pt x="97419" y="1735"/>
                  <a:pt x="101600" y="5080"/>
                </a:cubicBezTo>
                <a:cubicBezTo>
                  <a:pt x="112578" y="13862"/>
                  <a:pt x="118815" y="41486"/>
                  <a:pt x="121920" y="50800"/>
                </a:cubicBezTo>
                <a:lnTo>
                  <a:pt x="132080" y="81280"/>
                </a:lnTo>
                <a:cubicBezTo>
                  <a:pt x="134288" y="87904"/>
                  <a:pt x="135467" y="94827"/>
                  <a:pt x="137160" y="101600"/>
                </a:cubicBezTo>
                <a:cubicBezTo>
                  <a:pt x="138146" y="110476"/>
                  <a:pt x="145325" y="176988"/>
                  <a:pt x="147320" y="187960"/>
                </a:cubicBezTo>
                <a:cubicBezTo>
                  <a:pt x="148278" y="193228"/>
                  <a:pt x="150991" y="198034"/>
                  <a:pt x="152400" y="203200"/>
                </a:cubicBezTo>
                <a:cubicBezTo>
                  <a:pt x="156074" y="216672"/>
                  <a:pt x="160264" y="230066"/>
                  <a:pt x="162560" y="243840"/>
                </a:cubicBezTo>
                <a:cubicBezTo>
                  <a:pt x="170161" y="289445"/>
                  <a:pt x="166503" y="264083"/>
                  <a:pt x="172720" y="320040"/>
                </a:cubicBezTo>
                <a:cubicBezTo>
                  <a:pt x="178647" y="341207"/>
                  <a:pt x="182033" y="373380"/>
                  <a:pt x="187960" y="391160"/>
                </a:cubicBezTo>
                <a:cubicBezTo>
                  <a:pt x="193887" y="408940"/>
                  <a:pt x="203200" y="406400"/>
                  <a:pt x="208280" y="426720"/>
                </a:cubicBezTo>
                <a:cubicBezTo>
                  <a:pt x="213360" y="447040"/>
                  <a:pt x="215900" y="496147"/>
                  <a:pt x="218440" y="513080"/>
                </a:cubicBezTo>
                <a:cubicBezTo>
                  <a:pt x="220980" y="530013"/>
                  <a:pt x="222358" y="523093"/>
                  <a:pt x="223520" y="528320"/>
                </a:cubicBezTo>
                <a:cubicBezTo>
                  <a:pt x="225754" y="538375"/>
                  <a:pt x="228600" y="558800"/>
                  <a:pt x="228600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>
            <a:off x="3872240" y="4701302"/>
            <a:ext cx="181600" cy="858520"/>
          </a:xfrm>
          <a:custGeom>
            <a:avLst/>
            <a:gdLst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04800 h 558800"/>
              <a:gd name="connsiteX19" fmla="*/ 193040 w 228600"/>
              <a:gd name="connsiteY19" fmla="*/ 330200 h 558800"/>
              <a:gd name="connsiteX20" fmla="*/ 198120 w 228600"/>
              <a:gd name="connsiteY20" fmla="*/ 370840 h 558800"/>
              <a:gd name="connsiteX21" fmla="*/ 203200 w 228600"/>
              <a:gd name="connsiteY21" fmla="*/ 386080 h 558800"/>
              <a:gd name="connsiteX22" fmla="*/ 208280 w 228600"/>
              <a:gd name="connsiteY22" fmla="*/ 416560 h 558800"/>
              <a:gd name="connsiteX23" fmla="*/ 218440 w 228600"/>
              <a:gd name="connsiteY23" fmla="*/ 513080 h 558800"/>
              <a:gd name="connsiteX24" fmla="*/ 223520 w 228600"/>
              <a:gd name="connsiteY24" fmla="*/ 528320 h 558800"/>
              <a:gd name="connsiteX25" fmla="*/ 228600 w 228600"/>
              <a:gd name="connsiteY25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3040 w 228600"/>
              <a:gd name="connsiteY18" fmla="*/ 330200 h 558800"/>
              <a:gd name="connsiteX19" fmla="*/ 198120 w 228600"/>
              <a:gd name="connsiteY19" fmla="*/ 370840 h 558800"/>
              <a:gd name="connsiteX20" fmla="*/ 203200 w 228600"/>
              <a:gd name="connsiteY20" fmla="*/ 386080 h 558800"/>
              <a:gd name="connsiteX21" fmla="*/ 208280 w 228600"/>
              <a:gd name="connsiteY21" fmla="*/ 416560 h 558800"/>
              <a:gd name="connsiteX22" fmla="*/ 218440 w 228600"/>
              <a:gd name="connsiteY22" fmla="*/ 513080 h 558800"/>
              <a:gd name="connsiteX23" fmla="*/ 223520 w 228600"/>
              <a:gd name="connsiteY23" fmla="*/ 528320 h 558800"/>
              <a:gd name="connsiteX24" fmla="*/ 228600 w 228600"/>
              <a:gd name="connsiteY24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3200 w 228600"/>
              <a:gd name="connsiteY19" fmla="*/ 386080 h 558800"/>
              <a:gd name="connsiteX20" fmla="*/ 208280 w 228600"/>
              <a:gd name="connsiteY20" fmla="*/ 416560 h 558800"/>
              <a:gd name="connsiteX21" fmla="*/ 218440 w 228600"/>
              <a:gd name="connsiteY21" fmla="*/ 513080 h 558800"/>
              <a:gd name="connsiteX22" fmla="*/ 223520 w 228600"/>
              <a:gd name="connsiteY22" fmla="*/ 528320 h 558800"/>
              <a:gd name="connsiteX23" fmla="*/ 228600 w 228600"/>
              <a:gd name="connsiteY23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1656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9116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" h="558800">
                <a:moveTo>
                  <a:pt x="0" y="548640"/>
                </a:moveTo>
                <a:cubicBezTo>
                  <a:pt x="2136" y="511253"/>
                  <a:pt x="-243" y="407374"/>
                  <a:pt x="15240" y="345440"/>
                </a:cubicBezTo>
                <a:cubicBezTo>
                  <a:pt x="16539" y="340245"/>
                  <a:pt x="18627" y="335280"/>
                  <a:pt x="20320" y="330200"/>
                </a:cubicBezTo>
                <a:cubicBezTo>
                  <a:pt x="23215" y="298354"/>
                  <a:pt x="24042" y="273884"/>
                  <a:pt x="30480" y="243840"/>
                </a:cubicBezTo>
                <a:cubicBezTo>
                  <a:pt x="33406" y="230186"/>
                  <a:pt x="40640" y="203200"/>
                  <a:pt x="40640" y="203200"/>
                </a:cubicBezTo>
                <a:cubicBezTo>
                  <a:pt x="42973" y="175209"/>
                  <a:pt x="46872" y="108304"/>
                  <a:pt x="55880" y="81280"/>
                </a:cubicBezTo>
                <a:lnTo>
                  <a:pt x="60960" y="66040"/>
                </a:lnTo>
                <a:cubicBezTo>
                  <a:pt x="62653" y="52493"/>
                  <a:pt x="63598" y="38832"/>
                  <a:pt x="66040" y="25400"/>
                </a:cubicBezTo>
                <a:cubicBezTo>
                  <a:pt x="66998" y="20132"/>
                  <a:pt x="67775" y="14341"/>
                  <a:pt x="71120" y="10160"/>
                </a:cubicBezTo>
                <a:cubicBezTo>
                  <a:pt x="74934" y="5392"/>
                  <a:pt x="81280" y="3387"/>
                  <a:pt x="86360" y="0"/>
                </a:cubicBezTo>
                <a:cubicBezTo>
                  <a:pt x="91440" y="1693"/>
                  <a:pt x="97419" y="1735"/>
                  <a:pt x="101600" y="5080"/>
                </a:cubicBezTo>
                <a:cubicBezTo>
                  <a:pt x="112578" y="13862"/>
                  <a:pt x="118815" y="41486"/>
                  <a:pt x="121920" y="50800"/>
                </a:cubicBezTo>
                <a:lnTo>
                  <a:pt x="132080" y="81280"/>
                </a:lnTo>
                <a:cubicBezTo>
                  <a:pt x="134288" y="87904"/>
                  <a:pt x="135467" y="94827"/>
                  <a:pt x="137160" y="101600"/>
                </a:cubicBezTo>
                <a:cubicBezTo>
                  <a:pt x="138146" y="110476"/>
                  <a:pt x="145325" y="176988"/>
                  <a:pt x="147320" y="187960"/>
                </a:cubicBezTo>
                <a:cubicBezTo>
                  <a:pt x="148278" y="193228"/>
                  <a:pt x="150991" y="198034"/>
                  <a:pt x="152400" y="203200"/>
                </a:cubicBezTo>
                <a:cubicBezTo>
                  <a:pt x="156074" y="216672"/>
                  <a:pt x="160264" y="230066"/>
                  <a:pt x="162560" y="243840"/>
                </a:cubicBezTo>
                <a:cubicBezTo>
                  <a:pt x="170161" y="289445"/>
                  <a:pt x="166503" y="264083"/>
                  <a:pt x="172720" y="320040"/>
                </a:cubicBezTo>
                <a:cubicBezTo>
                  <a:pt x="178647" y="341207"/>
                  <a:pt x="182033" y="373380"/>
                  <a:pt x="187960" y="391160"/>
                </a:cubicBezTo>
                <a:cubicBezTo>
                  <a:pt x="193887" y="408940"/>
                  <a:pt x="203200" y="406400"/>
                  <a:pt x="208280" y="426720"/>
                </a:cubicBezTo>
                <a:cubicBezTo>
                  <a:pt x="213360" y="447040"/>
                  <a:pt x="215900" y="496147"/>
                  <a:pt x="218440" y="513080"/>
                </a:cubicBezTo>
                <a:cubicBezTo>
                  <a:pt x="220980" y="530013"/>
                  <a:pt x="222358" y="523093"/>
                  <a:pt x="223520" y="528320"/>
                </a:cubicBezTo>
                <a:cubicBezTo>
                  <a:pt x="225754" y="538375"/>
                  <a:pt x="228600" y="558800"/>
                  <a:pt x="228600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4123824" y="4690358"/>
            <a:ext cx="160144" cy="858520"/>
          </a:xfrm>
          <a:custGeom>
            <a:avLst/>
            <a:gdLst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04800 h 558800"/>
              <a:gd name="connsiteX19" fmla="*/ 193040 w 228600"/>
              <a:gd name="connsiteY19" fmla="*/ 330200 h 558800"/>
              <a:gd name="connsiteX20" fmla="*/ 198120 w 228600"/>
              <a:gd name="connsiteY20" fmla="*/ 370840 h 558800"/>
              <a:gd name="connsiteX21" fmla="*/ 203200 w 228600"/>
              <a:gd name="connsiteY21" fmla="*/ 386080 h 558800"/>
              <a:gd name="connsiteX22" fmla="*/ 208280 w 228600"/>
              <a:gd name="connsiteY22" fmla="*/ 416560 h 558800"/>
              <a:gd name="connsiteX23" fmla="*/ 218440 w 228600"/>
              <a:gd name="connsiteY23" fmla="*/ 513080 h 558800"/>
              <a:gd name="connsiteX24" fmla="*/ 223520 w 228600"/>
              <a:gd name="connsiteY24" fmla="*/ 528320 h 558800"/>
              <a:gd name="connsiteX25" fmla="*/ 228600 w 228600"/>
              <a:gd name="connsiteY25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3040 w 228600"/>
              <a:gd name="connsiteY18" fmla="*/ 330200 h 558800"/>
              <a:gd name="connsiteX19" fmla="*/ 198120 w 228600"/>
              <a:gd name="connsiteY19" fmla="*/ 370840 h 558800"/>
              <a:gd name="connsiteX20" fmla="*/ 203200 w 228600"/>
              <a:gd name="connsiteY20" fmla="*/ 386080 h 558800"/>
              <a:gd name="connsiteX21" fmla="*/ 208280 w 228600"/>
              <a:gd name="connsiteY21" fmla="*/ 416560 h 558800"/>
              <a:gd name="connsiteX22" fmla="*/ 218440 w 228600"/>
              <a:gd name="connsiteY22" fmla="*/ 513080 h 558800"/>
              <a:gd name="connsiteX23" fmla="*/ 223520 w 228600"/>
              <a:gd name="connsiteY23" fmla="*/ 528320 h 558800"/>
              <a:gd name="connsiteX24" fmla="*/ 228600 w 228600"/>
              <a:gd name="connsiteY24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3200 w 228600"/>
              <a:gd name="connsiteY19" fmla="*/ 386080 h 558800"/>
              <a:gd name="connsiteX20" fmla="*/ 208280 w 228600"/>
              <a:gd name="connsiteY20" fmla="*/ 416560 h 558800"/>
              <a:gd name="connsiteX21" fmla="*/ 218440 w 228600"/>
              <a:gd name="connsiteY21" fmla="*/ 513080 h 558800"/>
              <a:gd name="connsiteX22" fmla="*/ 223520 w 228600"/>
              <a:gd name="connsiteY22" fmla="*/ 528320 h 558800"/>
              <a:gd name="connsiteX23" fmla="*/ 228600 w 228600"/>
              <a:gd name="connsiteY23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1656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9116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" h="558800">
                <a:moveTo>
                  <a:pt x="0" y="548640"/>
                </a:moveTo>
                <a:cubicBezTo>
                  <a:pt x="2136" y="511253"/>
                  <a:pt x="-243" y="407374"/>
                  <a:pt x="15240" y="345440"/>
                </a:cubicBezTo>
                <a:cubicBezTo>
                  <a:pt x="16539" y="340245"/>
                  <a:pt x="18627" y="335280"/>
                  <a:pt x="20320" y="330200"/>
                </a:cubicBezTo>
                <a:cubicBezTo>
                  <a:pt x="23215" y="298354"/>
                  <a:pt x="24042" y="273884"/>
                  <a:pt x="30480" y="243840"/>
                </a:cubicBezTo>
                <a:cubicBezTo>
                  <a:pt x="33406" y="230186"/>
                  <a:pt x="40640" y="203200"/>
                  <a:pt x="40640" y="203200"/>
                </a:cubicBezTo>
                <a:cubicBezTo>
                  <a:pt x="42973" y="175209"/>
                  <a:pt x="46872" y="108304"/>
                  <a:pt x="55880" y="81280"/>
                </a:cubicBezTo>
                <a:lnTo>
                  <a:pt x="60960" y="66040"/>
                </a:lnTo>
                <a:cubicBezTo>
                  <a:pt x="62653" y="52493"/>
                  <a:pt x="63598" y="38832"/>
                  <a:pt x="66040" y="25400"/>
                </a:cubicBezTo>
                <a:cubicBezTo>
                  <a:pt x="66998" y="20132"/>
                  <a:pt x="67775" y="14341"/>
                  <a:pt x="71120" y="10160"/>
                </a:cubicBezTo>
                <a:cubicBezTo>
                  <a:pt x="74934" y="5392"/>
                  <a:pt x="81280" y="3387"/>
                  <a:pt x="86360" y="0"/>
                </a:cubicBezTo>
                <a:cubicBezTo>
                  <a:pt x="91440" y="1693"/>
                  <a:pt x="97419" y="1735"/>
                  <a:pt x="101600" y="5080"/>
                </a:cubicBezTo>
                <a:cubicBezTo>
                  <a:pt x="112578" y="13862"/>
                  <a:pt x="118815" y="41486"/>
                  <a:pt x="121920" y="50800"/>
                </a:cubicBezTo>
                <a:lnTo>
                  <a:pt x="132080" y="81280"/>
                </a:lnTo>
                <a:cubicBezTo>
                  <a:pt x="134288" y="87904"/>
                  <a:pt x="135467" y="94827"/>
                  <a:pt x="137160" y="101600"/>
                </a:cubicBezTo>
                <a:cubicBezTo>
                  <a:pt x="138146" y="110476"/>
                  <a:pt x="145325" y="176988"/>
                  <a:pt x="147320" y="187960"/>
                </a:cubicBezTo>
                <a:cubicBezTo>
                  <a:pt x="148278" y="193228"/>
                  <a:pt x="150991" y="198034"/>
                  <a:pt x="152400" y="203200"/>
                </a:cubicBezTo>
                <a:cubicBezTo>
                  <a:pt x="156074" y="216672"/>
                  <a:pt x="160264" y="230066"/>
                  <a:pt x="162560" y="243840"/>
                </a:cubicBezTo>
                <a:cubicBezTo>
                  <a:pt x="170161" y="289445"/>
                  <a:pt x="166503" y="264083"/>
                  <a:pt x="172720" y="320040"/>
                </a:cubicBezTo>
                <a:cubicBezTo>
                  <a:pt x="178647" y="341207"/>
                  <a:pt x="182033" y="373380"/>
                  <a:pt x="187960" y="391160"/>
                </a:cubicBezTo>
                <a:cubicBezTo>
                  <a:pt x="193887" y="408940"/>
                  <a:pt x="203200" y="406400"/>
                  <a:pt x="208280" y="426720"/>
                </a:cubicBezTo>
                <a:cubicBezTo>
                  <a:pt x="213360" y="447040"/>
                  <a:pt x="215900" y="496147"/>
                  <a:pt x="218440" y="513080"/>
                </a:cubicBezTo>
                <a:cubicBezTo>
                  <a:pt x="220980" y="530013"/>
                  <a:pt x="222358" y="523093"/>
                  <a:pt x="223520" y="528320"/>
                </a:cubicBezTo>
                <a:cubicBezTo>
                  <a:pt x="225754" y="538375"/>
                  <a:pt x="228600" y="558800"/>
                  <a:pt x="228600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フリーフォーム 20"/>
          <p:cNvSpPr/>
          <p:nvPr/>
        </p:nvSpPr>
        <p:spPr>
          <a:xfrm>
            <a:off x="4389120" y="3903742"/>
            <a:ext cx="182880" cy="1655296"/>
          </a:xfrm>
          <a:custGeom>
            <a:avLst/>
            <a:gdLst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04800 h 558800"/>
              <a:gd name="connsiteX19" fmla="*/ 193040 w 228600"/>
              <a:gd name="connsiteY19" fmla="*/ 330200 h 558800"/>
              <a:gd name="connsiteX20" fmla="*/ 198120 w 228600"/>
              <a:gd name="connsiteY20" fmla="*/ 370840 h 558800"/>
              <a:gd name="connsiteX21" fmla="*/ 203200 w 228600"/>
              <a:gd name="connsiteY21" fmla="*/ 386080 h 558800"/>
              <a:gd name="connsiteX22" fmla="*/ 208280 w 228600"/>
              <a:gd name="connsiteY22" fmla="*/ 416560 h 558800"/>
              <a:gd name="connsiteX23" fmla="*/ 218440 w 228600"/>
              <a:gd name="connsiteY23" fmla="*/ 513080 h 558800"/>
              <a:gd name="connsiteX24" fmla="*/ 223520 w 228600"/>
              <a:gd name="connsiteY24" fmla="*/ 528320 h 558800"/>
              <a:gd name="connsiteX25" fmla="*/ 228600 w 228600"/>
              <a:gd name="connsiteY25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3040 w 228600"/>
              <a:gd name="connsiteY18" fmla="*/ 330200 h 558800"/>
              <a:gd name="connsiteX19" fmla="*/ 198120 w 228600"/>
              <a:gd name="connsiteY19" fmla="*/ 370840 h 558800"/>
              <a:gd name="connsiteX20" fmla="*/ 203200 w 228600"/>
              <a:gd name="connsiteY20" fmla="*/ 386080 h 558800"/>
              <a:gd name="connsiteX21" fmla="*/ 208280 w 228600"/>
              <a:gd name="connsiteY21" fmla="*/ 416560 h 558800"/>
              <a:gd name="connsiteX22" fmla="*/ 218440 w 228600"/>
              <a:gd name="connsiteY22" fmla="*/ 513080 h 558800"/>
              <a:gd name="connsiteX23" fmla="*/ 223520 w 228600"/>
              <a:gd name="connsiteY23" fmla="*/ 528320 h 558800"/>
              <a:gd name="connsiteX24" fmla="*/ 228600 w 228600"/>
              <a:gd name="connsiteY24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3200 w 228600"/>
              <a:gd name="connsiteY19" fmla="*/ 386080 h 558800"/>
              <a:gd name="connsiteX20" fmla="*/ 208280 w 228600"/>
              <a:gd name="connsiteY20" fmla="*/ 416560 h 558800"/>
              <a:gd name="connsiteX21" fmla="*/ 218440 w 228600"/>
              <a:gd name="connsiteY21" fmla="*/ 513080 h 558800"/>
              <a:gd name="connsiteX22" fmla="*/ 223520 w 228600"/>
              <a:gd name="connsiteY22" fmla="*/ 528320 h 558800"/>
              <a:gd name="connsiteX23" fmla="*/ 228600 w 228600"/>
              <a:gd name="connsiteY23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1656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98120 w 228600"/>
              <a:gd name="connsiteY18" fmla="*/ 37084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  <a:gd name="connsiteX0" fmla="*/ 0 w 228600"/>
              <a:gd name="connsiteY0" fmla="*/ 548640 h 558800"/>
              <a:gd name="connsiteX1" fmla="*/ 15240 w 228600"/>
              <a:gd name="connsiteY1" fmla="*/ 345440 h 558800"/>
              <a:gd name="connsiteX2" fmla="*/ 20320 w 228600"/>
              <a:gd name="connsiteY2" fmla="*/ 330200 h 558800"/>
              <a:gd name="connsiteX3" fmla="*/ 30480 w 228600"/>
              <a:gd name="connsiteY3" fmla="*/ 243840 h 558800"/>
              <a:gd name="connsiteX4" fmla="*/ 40640 w 228600"/>
              <a:gd name="connsiteY4" fmla="*/ 203200 h 558800"/>
              <a:gd name="connsiteX5" fmla="*/ 55880 w 228600"/>
              <a:gd name="connsiteY5" fmla="*/ 81280 h 558800"/>
              <a:gd name="connsiteX6" fmla="*/ 60960 w 228600"/>
              <a:gd name="connsiteY6" fmla="*/ 66040 h 558800"/>
              <a:gd name="connsiteX7" fmla="*/ 66040 w 228600"/>
              <a:gd name="connsiteY7" fmla="*/ 25400 h 558800"/>
              <a:gd name="connsiteX8" fmla="*/ 71120 w 228600"/>
              <a:gd name="connsiteY8" fmla="*/ 10160 h 558800"/>
              <a:gd name="connsiteX9" fmla="*/ 86360 w 228600"/>
              <a:gd name="connsiteY9" fmla="*/ 0 h 558800"/>
              <a:gd name="connsiteX10" fmla="*/ 101600 w 228600"/>
              <a:gd name="connsiteY10" fmla="*/ 5080 h 558800"/>
              <a:gd name="connsiteX11" fmla="*/ 121920 w 228600"/>
              <a:gd name="connsiteY11" fmla="*/ 50800 h 558800"/>
              <a:gd name="connsiteX12" fmla="*/ 132080 w 228600"/>
              <a:gd name="connsiteY12" fmla="*/ 81280 h 558800"/>
              <a:gd name="connsiteX13" fmla="*/ 137160 w 228600"/>
              <a:gd name="connsiteY13" fmla="*/ 101600 h 558800"/>
              <a:gd name="connsiteX14" fmla="*/ 147320 w 228600"/>
              <a:gd name="connsiteY14" fmla="*/ 187960 h 558800"/>
              <a:gd name="connsiteX15" fmla="*/ 152400 w 228600"/>
              <a:gd name="connsiteY15" fmla="*/ 203200 h 558800"/>
              <a:gd name="connsiteX16" fmla="*/ 162560 w 228600"/>
              <a:gd name="connsiteY16" fmla="*/ 243840 h 558800"/>
              <a:gd name="connsiteX17" fmla="*/ 172720 w 228600"/>
              <a:gd name="connsiteY17" fmla="*/ 320040 h 558800"/>
              <a:gd name="connsiteX18" fmla="*/ 187960 w 228600"/>
              <a:gd name="connsiteY18" fmla="*/ 391160 h 558800"/>
              <a:gd name="connsiteX19" fmla="*/ 208280 w 228600"/>
              <a:gd name="connsiteY19" fmla="*/ 426720 h 558800"/>
              <a:gd name="connsiteX20" fmla="*/ 218440 w 228600"/>
              <a:gd name="connsiteY20" fmla="*/ 513080 h 558800"/>
              <a:gd name="connsiteX21" fmla="*/ 223520 w 228600"/>
              <a:gd name="connsiteY21" fmla="*/ 528320 h 558800"/>
              <a:gd name="connsiteX22" fmla="*/ 228600 w 228600"/>
              <a:gd name="connsiteY22" fmla="*/ 558800 h 55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8600" h="558800">
                <a:moveTo>
                  <a:pt x="0" y="548640"/>
                </a:moveTo>
                <a:cubicBezTo>
                  <a:pt x="2136" y="511253"/>
                  <a:pt x="-243" y="407374"/>
                  <a:pt x="15240" y="345440"/>
                </a:cubicBezTo>
                <a:cubicBezTo>
                  <a:pt x="16539" y="340245"/>
                  <a:pt x="18627" y="335280"/>
                  <a:pt x="20320" y="330200"/>
                </a:cubicBezTo>
                <a:cubicBezTo>
                  <a:pt x="23215" y="298354"/>
                  <a:pt x="24042" y="273884"/>
                  <a:pt x="30480" y="243840"/>
                </a:cubicBezTo>
                <a:cubicBezTo>
                  <a:pt x="33406" y="230186"/>
                  <a:pt x="40640" y="203200"/>
                  <a:pt x="40640" y="203200"/>
                </a:cubicBezTo>
                <a:cubicBezTo>
                  <a:pt x="42973" y="175209"/>
                  <a:pt x="46872" y="108304"/>
                  <a:pt x="55880" y="81280"/>
                </a:cubicBezTo>
                <a:lnTo>
                  <a:pt x="60960" y="66040"/>
                </a:lnTo>
                <a:cubicBezTo>
                  <a:pt x="62653" y="52493"/>
                  <a:pt x="63598" y="38832"/>
                  <a:pt x="66040" y="25400"/>
                </a:cubicBezTo>
                <a:cubicBezTo>
                  <a:pt x="66998" y="20132"/>
                  <a:pt x="67775" y="14341"/>
                  <a:pt x="71120" y="10160"/>
                </a:cubicBezTo>
                <a:cubicBezTo>
                  <a:pt x="74934" y="5392"/>
                  <a:pt x="81280" y="3387"/>
                  <a:pt x="86360" y="0"/>
                </a:cubicBezTo>
                <a:cubicBezTo>
                  <a:pt x="91440" y="1693"/>
                  <a:pt x="97419" y="1735"/>
                  <a:pt x="101600" y="5080"/>
                </a:cubicBezTo>
                <a:cubicBezTo>
                  <a:pt x="112578" y="13862"/>
                  <a:pt x="118815" y="41486"/>
                  <a:pt x="121920" y="50800"/>
                </a:cubicBezTo>
                <a:lnTo>
                  <a:pt x="132080" y="81280"/>
                </a:lnTo>
                <a:cubicBezTo>
                  <a:pt x="134288" y="87904"/>
                  <a:pt x="135467" y="94827"/>
                  <a:pt x="137160" y="101600"/>
                </a:cubicBezTo>
                <a:cubicBezTo>
                  <a:pt x="138146" y="110476"/>
                  <a:pt x="145325" y="176988"/>
                  <a:pt x="147320" y="187960"/>
                </a:cubicBezTo>
                <a:cubicBezTo>
                  <a:pt x="148278" y="193228"/>
                  <a:pt x="150991" y="198034"/>
                  <a:pt x="152400" y="203200"/>
                </a:cubicBezTo>
                <a:cubicBezTo>
                  <a:pt x="156074" y="216672"/>
                  <a:pt x="160264" y="230066"/>
                  <a:pt x="162560" y="243840"/>
                </a:cubicBezTo>
                <a:cubicBezTo>
                  <a:pt x="170161" y="289445"/>
                  <a:pt x="166503" y="264083"/>
                  <a:pt x="172720" y="320040"/>
                </a:cubicBezTo>
                <a:cubicBezTo>
                  <a:pt x="178647" y="341207"/>
                  <a:pt x="182033" y="373380"/>
                  <a:pt x="187960" y="391160"/>
                </a:cubicBezTo>
                <a:cubicBezTo>
                  <a:pt x="193887" y="408940"/>
                  <a:pt x="203200" y="406400"/>
                  <a:pt x="208280" y="426720"/>
                </a:cubicBezTo>
                <a:cubicBezTo>
                  <a:pt x="213360" y="447040"/>
                  <a:pt x="215900" y="496147"/>
                  <a:pt x="218440" y="513080"/>
                </a:cubicBezTo>
                <a:cubicBezTo>
                  <a:pt x="220980" y="530013"/>
                  <a:pt x="222358" y="523093"/>
                  <a:pt x="223520" y="528320"/>
                </a:cubicBezTo>
                <a:cubicBezTo>
                  <a:pt x="225754" y="538375"/>
                  <a:pt x="228600" y="558800"/>
                  <a:pt x="228600" y="55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フリーフォーム 17"/>
          <p:cNvSpPr/>
          <p:nvPr/>
        </p:nvSpPr>
        <p:spPr>
          <a:xfrm>
            <a:off x="3642360" y="5011182"/>
            <a:ext cx="624840" cy="523253"/>
          </a:xfrm>
          <a:custGeom>
            <a:avLst/>
            <a:gdLst>
              <a:gd name="connsiteX0" fmla="*/ 0 w 624840"/>
              <a:gd name="connsiteY0" fmla="*/ 0 h 523253"/>
              <a:gd name="connsiteX1" fmla="*/ 25400 w 624840"/>
              <a:gd name="connsiteY1" fmla="*/ 5080 h 523253"/>
              <a:gd name="connsiteX2" fmla="*/ 55880 w 624840"/>
              <a:gd name="connsiteY2" fmla="*/ 15240 h 523253"/>
              <a:gd name="connsiteX3" fmla="*/ 71120 w 624840"/>
              <a:gd name="connsiteY3" fmla="*/ 30480 h 523253"/>
              <a:gd name="connsiteX4" fmla="*/ 101600 w 624840"/>
              <a:gd name="connsiteY4" fmla="*/ 50800 h 523253"/>
              <a:gd name="connsiteX5" fmla="*/ 132080 w 624840"/>
              <a:gd name="connsiteY5" fmla="*/ 91440 h 523253"/>
              <a:gd name="connsiteX6" fmla="*/ 157480 w 624840"/>
              <a:gd name="connsiteY6" fmla="*/ 116840 h 523253"/>
              <a:gd name="connsiteX7" fmla="*/ 172720 w 624840"/>
              <a:gd name="connsiteY7" fmla="*/ 152400 h 523253"/>
              <a:gd name="connsiteX8" fmla="*/ 182880 w 624840"/>
              <a:gd name="connsiteY8" fmla="*/ 172720 h 523253"/>
              <a:gd name="connsiteX9" fmla="*/ 187960 w 624840"/>
              <a:gd name="connsiteY9" fmla="*/ 187960 h 523253"/>
              <a:gd name="connsiteX10" fmla="*/ 203200 w 624840"/>
              <a:gd name="connsiteY10" fmla="*/ 198120 h 523253"/>
              <a:gd name="connsiteX11" fmla="*/ 238760 w 624840"/>
              <a:gd name="connsiteY11" fmla="*/ 238760 h 523253"/>
              <a:gd name="connsiteX12" fmla="*/ 264160 w 624840"/>
              <a:gd name="connsiteY12" fmla="*/ 259080 h 523253"/>
              <a:gd name="connsiteX13" fmla="*/ 289560 w 624840"/>
              <a:gd name="connsiteY13" fmla="*/ 279400 h 523253"/>
              <a:gd name="connsiteX14" fmla="*/ 309880 w 624840"/>
              <a:gd name="connsiteY14" fmla="*/ 304800 h 523253"/>
              <a:gd name="connsiteX15" fmla="*/ 314960 w 624840"/>
              <a:gd name="connsiteY15" fmla="*/ 320040 h 523253"/>
              <a:gd name="connsiteX16" fmla="*/ 360680 w 624840"/>
              <a:gd name="connsiteY16" fmla="*/ 345440 h 523253"/>
              <a:gd name="connsiteX17" fmla="*/ 365760 w 624840"/>
              <a:gd name="connsiteY17" fmla="*/ 365760 h 523253"/>
              <a:gd name="connsiteX18" fmla="*/ 391160 w 624840"/>
              <a:gd name="connsiteY18" fmla="*/ 396240 h 523253"/>
              <a:gd name="connsiteX19" fmla="*/ 396240 w 624840"/>
              <a:gd name="connsiteY19" fmla="*/ 411480 h 523253"/>
              <a:gd name="connsiteX20" fmla="*/ 411480 w 624840"/>
              <a:gd name="connsiteY20" fmla="*/ 416560 h 523253"/>
              <a:gd name="connsiteX21" fmla="*/ 431800 w 624840"/>
              <a:gd name="connsiteY21" fmla="*/ 426720 h 523253"/>
              <a:gd name="connsiteX22" fmla="*/ 462280 w 624840"/>
              <a:gd name="connsiteY22" fmla="*/ 447040 h 523253"/>
              <a:gd name="connsiteX23" fmla="*/ 508000 w 624840"/>
              <a:gd name="connsiteY23" fmla="*/ 477520 h 523253"/>
              <a:gd name="connsiteX24" fmla="*/ 523240 w 624840"/>
              <a:gd name="connsiteY24" fmla="*/ 487680 h 523253"/>
              <a:gd name="connsiteX25" fmla="*/ 538480 w 624840"/>
              <a:gd name="connsiteY25" fmla="*/ 497840 h 523253"/>
              <a:gd name="connsiteX26" fmla="*/ 589280 w 624840"/>
              <a:gd name="connsiteY26" fmla="*/ 513080 h 523253"/>
              <a:gd name="connsiteX27" fmla="*/ 604520 w 624840"/>
              <a:gd name="connsiteY27" fmla="*/ 518160 h 523253"/>
              <a:gd name="connsiteX28" fmla="*/ 624840 w 624840"/>
              <a:gd name="connsiteY28" fmla="*/ 52324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4840" h="523253">
                <a:moveTo>
                  <a:pt x="0" y="0"/>
                </a:moveTo>
                <a:cubicBezTo>
                  <a:pt x="8467" y="1693"/>
                  <a:pt x="17070" y="2808"/>
                  <a:pt x="25400" y="5080"/>
                </a:cubicBezTo>
                <a:cubicBezTo>
                  <a:pt x="35732" y="7898"/>
                  <a:pt x="55880" y="15240"/>
                  <a:pt x="55880" y="15240"/>
                </a:cubicBezTo>
                <a:cubicBezTo>
                  <a:pt x="60960" y="20320"/>
                  <a:pt x="65449" y="26069"/>
                  <a:pt x="71120" y="30480"/>
                </a:cubicBezTo>
                <a:cubicBezTo>
                  <a:pt x="80759" y="37977"/>
                  <a:pt x="101600" y="50800"/>
                  <a:pt x="101600" y="50800"/>
                </a:cubicBezTo>
                <a:cubicBezTo>
                  <a:pt x="133625" y="104175"/>
                  <a:pt x="100335" y="53345"/>
                  <a:pt x="132080" y="91440"/>
                </a:cubicBezTo>
                <a:cubicBezTo>
                  <a:pt x="153247" y="116840"/>
                  <a:pt x="129540" y="98213"/>
                  <a:pt x="157480" y="116840"/>
                </a:cubicBezTo>
                <a:cubicBezTo>
                  <a:pt x="162560" y="128693"/>
                  <a:pt x="167384" y="140660"/>
                  <a:pt x="172720" y="152400"/>
                </a:cubicBezTo>
                <a:cubicBezTo>
                  <a:pt x="175854" y="159294"/>
                  <a:pt x="179897" y="165759"/>
                  <a:pt x="182880" y="172720"/>
                </a:cubicBezTo>
                <a:cubicBezTo>
                  <a:pt x="184989" y="177642"/>
                  <a:pt x="184615" y="183779"/>
                  <a:pt x="187960" y="187960"/>
                </a:cubicBezTo>
                <a:cubicBezTo>
                  <a:pt x="191774" y="192728"/>
                  <a:pt x="198120" y="194733"/>
                  <a:pt x="203200" y="198120"/>
                </a:cubicBezTo>
                <a:cubicBezTo>
                  <a:pt x="226907" y="233680"/>
                  <a:pt x="213360" y="221827"/>
                  <a:pt x="238760" y="238760"/>
                </a:cubicBezTo>
                <a:cubicBezTo>
                  <a:pt x="267877" y="282436"/>
                  <a:pt x="229107" y="231037"/>
                  <a:pt x="264160" y="259080"/>
                </a:cubicBezTo>
                <a:cubicBezTo>
                  <a:pt x="296986" y="285341"/>
                  <a:pt x="251254" y="266631"/>
                  <a:pt x="289560" y="279400"/>
                </a:cubicBezTo>
                <a:cubicBezTo>
                  <a:pt x="302329" y="317706"/>
                  <a:pt x="283619" y="271974"/>
                  <a:pt x="309880" y="304800"/>
                </a:cubicBezTo>
                <a:cubicBezTo>
                  <a:pt x="313225" y="308981"/>
                  <a:pt x="311174" y="316254"/>
                  <a:pt x="314960" y="320040"/>
                </a:cubicBezTo>
                <a:cubicBezTo>
                  <a:pt x="332428" y="337508"/>
                  <a:pt x="341516" y="339052"/>
                  <a:pt x="360680" y="345440"/>
                </a:cubicBezTo>
                <a:cubicBezTo>
                  <a:pt x="362373" y="352213"/>
                  <a:pt x="363010" y="359343"/>
                  <a:pt x="365760" y="365760"/>
                </a:cubicBezTo>
                <a:cubicBezTo>
                  <a:pt x="371064" y="378137"/>
                  <a:pt x="382006" y="387086"/>
                  <a:pt x="391160" y="396240"/>
                </a:cubicBezTo>
                <a:cubicBezTo>
                  <a:pt x="392853" y="401320"/>
                  <a:pt x="392454" y="407694"/>
                  <a:pt x="396240" y="411480"/>
                </a:cubicBezTo>
                <a:cubicBezTo>
                  <a:pt x="400026" y="415266"/>
                  <a:pt x="406558" y="414451"/>
                  <a:pt x="411480" y="416560"/>
                </a:cubicBezTo>
                <a:cubicBezTo>
                  <a:pt x="418441" y="419543"/>
                  <a:pt x="425306" y="422824"/>
                  <a:pt x="431800" y="426720"/>
                </a:cubicBezTo>
                <a:cubicBezTo>
                  <a:pt x="442271" y="433002"/>
                  <a:pt x="452120" y="440267"/>
                  <a:pt x="462280" y="447040"/>
                </a:cubicBezTo>
                <a:lnTo>
                  <a:pt x="508000" y="477520"/>
                </a:lnTo>
                <a:lnTo>
                  <a:pt x="523240" y="487680"/>
                </a:lnTo>
                <a:cubicBezTo>
                  <a:pt x="528320" y="491067"/>
                  <a:pt x="532557" y="496359"/>
                  <a:pt x="538480" y="497840"/>
                </a:cubicBezTo>
                <a:cubicBezTo>
                  <a:pt x="569190" y="505517"/>
                  <a:pt x="552176" y="500712"/>
                  <a:pt x="589280" y="513080"/>
                </a:cubicBezTo>
                <a:lnTo>
                  <a:pt x="604520" y="518160"/>
                </a:lnTo>
                <a:cubicBezTo>
                  <a:pt x="621366" y="523775"/>
                  <a:pt x="614405" y="523240"/>
                  <a:pt x="624840" y="52324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3947160" y="4727433"/>
            <a:ext cx="768856" cy="807002"/>
          </a:xfrm>
          <a:custGeom>
            <a:avLst/>
            <a:gdLst>
              <a:gd name="connsiteX0" fmla="*/ 0 w 624840"/>
              <a:gd name="connsiteY0" fmla="*/ 0 h 523253"/>
              <a:gd name="connsiteX1" fmla="*/ 25400 w 624840"/>
              <a:gd name="connsiteY1" fmla="*/ 5080 h 523253"/>
              <a:gd name="connsiteX2" fmla="*/ 55880 w 624840"/>
              <a:gd name="connsiteY2" fmla="*/ 15240 h 523253"/>
              <a:gd name="connsiteX3" fmla="*/ 71120 w 624840"/>
              <a:gd name="connsiteY3" fmla="*/ 30480 h 523253"/>
              <a:gd name="connsiteX4" fmla="*/ 101600 w 624840"/>
              <a:gd name="connsiteY4" fmla="*/ 50800 h 523253"/>
              <a:gd name="connsiteX5" fmla="*/ 132080 w 624840"/>
              <a:gd name="connsiteY5" fmla="*/ 91440 h 523253"/>
              <a:gd name="connsiteX6" fmla="*/ 157480 w 624840"/>
              <a:gd name="connsiteY6" fmla="*/ 116840 h 523253"/>
              <a:gd name="connsiteX7" fmla="*/ 172720 w 624840"/>
              <a:gd name="connsiteY7" fmla="*/ 152400 h 523253"/>
              <a:gd name="connsiteX8" fmla="*/ 182880 w 624840"/>
              <a:gd name="connsiteY8" fmla="*/ 172720 h 523253"/>
              <a:gd name="connsiteX9" fmla="*/ 187960 w 624840"/>
              <a:gd name="connsiteY9" fmla="*/ 187960 h 523253"/>
              <a:gd name="connsiteX10" fmla="*/ 203200 w 624840"/>
              <a:gd name="connsiteY10" fmla="*/ 198120 h 523253"/>
              <a:gd name="connsiteX11" fmla="*/ 238760 w 624840"/>
              <a:gd name="connsiteY11" fmla="*/ 238760 h 523253"/>
              <a:gd name="connsiteX12" fmla="*/ 264160 w 624840"/>
              <a:gd name="connsiteY12" fmla="*/ 259080 h 523253"/>
              <a:gd name="connsiteX13" fmla="*/ 289560 w 624840"/>
              <a:gd name="connsiteY13" fmla="*/ 279400 h 523253"/>
              <a:gd name="connsiteX14" fmla="*/ 309880 w 624840"/>
              <a:gd name="connsiteY14" fmla="*/ 304800 h 523253"/>
              <a:gd name="connsiteX15" fmla="*/ 314960 w 624840"/>
              <a:gd name="connsiteY15" fmla="*/ 320040 h 523253"/>
              <a:gd name="connsiteX16" fmla="*/ 360680 w 624840"/>
              <a:gd name="connsiteY16" fmla="*/ 345440 h 523253"/>
              <a:gd name="connsiteX17" fmla="*/ 365760 w 624840"/>
              <a:gd name="connsiteY17" fmla="*/ 365760 h 523253"/>
              <a:gd name="connsiteX18" fmla="*/ 391160 w 624840"/>
              <a:gd name="connsiteY18" fmla="*/ 396240 h 523253"/>
              <a:gd name="connsiteX19" fmla="*/ 396240 w 624840"/>
              <a:gd name="connsiteY19" fmla="*/ 411480 h 523253"/>
              <a:gd name="connsiteX20" fmla="*/ 411480 w 624840"/>
              <a:gd name="connsiteY20" fmla="*/ 416560 h 523253"/>
              <a:gd name="connsiteX21" fmla="*/ 431800 w 624840"/>
              <a:gd name="connsiteY21" fmla="*/ 426720 h 523253"/>
              <a:gd name="connsiteX22" fmla="*/ 462280 w 624840"/>
              <a:gd name="connsiteY22" fmla="*/ 447040 h 523253"/>
              <a:gd name="connsiteX23" fmla="*/ 508000 w 624840"/>
              <a:gd name="connsiteY23" fmla="*/ 477520 h 523253"/>
              <a:gd name="connsiteX24" fmla="*/ 523240 w 624840"/>
              <a:gd name="connsiteY24" fmla="*/ 487680 h 523253"/>
              <a:gd name="connsiteX25" fmla="*/ 538480 w 624840"/>
              <a:gd name="connsiteY25" fmla="*/ 497840 h 523253"/>
              <a:gd name="connsiteX26" fmla="*/ 589280 w 624840"/>
              <a:gd name="connsiteY26" fmla="*/ 513080 h 523253"/>
              <a:gd name="connsiteX27" fmla="*/ 604520 w 624840"/>
              <a:gd name="connsiteY27" fmla="*/ 518160 h 523253"/>
              <a:gd name="connsiteX28" fmla="*/ 624840 w 624840"/>
              <a:gd name="connsiteY28" fmla="*/ 52324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4840" h="523253">
                <a:moveTo>
                  <a:pt x="0" y="0"/>
                </a:moveTo>
                <a:cubicBezTo>
                  <a:pt x="8467" y="1693"/>
                  <a:pt x="17070" y="2808"/>
                  <a:pt x="25400" y="5080"/>
                </a:cubicBezTo>
                <a:cubicBezTo>
                  <a:pt x="35732" y="7898"/>
                  <a:pt x="55880" y="15240"/>
                  <a:pt x="55880" y="15240"/>
                </a:cubicBezTo>
                <a:cubicBezTo>
                  <a:pt x="60960" y="20320"/>
                  <a:pt x="65449" y="26069"/>
                  <a:pt x="71120" y="30480"/>
                </a:cubicBezTo>
                <a:cubicBezTo>
                  <a:pt x="80759" y="37977"/>
                  <a:pt x="101600" y="50800"/>
                  <a:pt x="101600" y="50800"/>
                </a:cubicBezTo>
                <a:cubicBezTo>
                  <a:pt x="133625" y="104175"/>
                  <a:pt x="100335" y="53345"/>
                  <a:pt x="132080" y="91440"/>
                </a:cubicBezTo>
                <a:cubicBezTo>
                  <a:pt x="153247" y="116840"/>
                  <a:pt x="129540" y="98213"/>
                  <a:pt x="157480" y="116840"/>
                </a:cubicBezTo>
                <a:cubicBezTo>
                  <a:pt x="162560" y="128693"/>
                  <a:pt x="167384" y="140660"/>
                  <a:pt x="172720" y="152400"/>
                </a:cubicBezTo>
                <a:cubicBezTo>
                  <a:pt x="175854" y="159294"/>
                  <a:pt x="179897" y="165759"/>
                  <a:pt x="182880" y="172720"/>
                </a:cubicBezTo>
                <a:cubicBezTo>
                  <a:pt x="184989" y="177642"/>
                  <a:pt x="184615" y="183779"/>
                  <a:pt x="187960" y="187960"/>
                </a:cubicBezTo>
                <a:cubicBezTo>
                  <a:pt x="191774" y="192728"/>
                  <a:pt x="198120" y="194733"/>
                  <a:pt x="203200" y="198120"/>
                </a:cubicBezTo>
                <a:cubicBezTo>
                  <a:pt x="226907" y="233680"/>
                  <a:pt x="213360" y="221827"/>
                  <a:pt x="238760" y="238760"/>
                </a:cubicBezTo>
                <a:cubicBezTo>
                  <a:pt x="267877" y="282436"/>
                  <a:pt x="229107" y="231037"/>
                  <a:pt x="264160" y="259080"/>
                </a:cubicBezTo>
                <a:cubicBezTo>
                  <a:pt x="296986" y="285341"/>
                  <a:pt x="251254" y="266631"/>
                  <a:pt x="289560" y="279400"/>
                </a:cubicBezTo>
                <a:cubicBezTo>
                  <a:pt x="302329" y="317706"/>
                  <a:pt x="283619" y="271974"/>
                  <a:pt x="309880" y="304800"/>
                </a:cubicBezTo>
                <a:cubicBezTo>
                  <a:pt x="313225" y="308981"/>
                  <a:pt x="311174" y="316254"/>
                  <a:pt x="314960" y="320040"/>
                </a:cubicBezTo>
                <a:cubicBezTo>
                  <a:pt x="332428" y="337508"/>
                  <a:pt x="341516" y="339052"/>
                  <a:pt x="360680" y="345440"/>
                </a:cubicBezTo>
                <a:cubicBezTo>
                  <a:pt x="362373" y="352213"/>
                  <a:pt x="363010" y="359343"/>
                  <a:pt x="365760" y="365760"/>
                </a:cubicBezTo>
                <a:cubicBezTo>
                  <a:pt x="371064" y="378137"/>
                  <a:pt x="382006" y="387086"/>
                  <a:pt x="391160" y="396240"/>
                </a:cubicBezTo>
                <a:cubicBezTo>
                  <a:pt x="392853" y="401320"/>
                  <a:pt x="392454" y="407694"/>
                  <a:pt x="396240" y="411480"/>
                </a:cubicBezTo>
                <a:cubicBezTo>
                  <a:pt x="400026" y="415266"/>
                  <a:pt x="406558" y="414451"/>
                  <a:pt x="411480" y="416560"/>
                </a:cubicBezTo>
                <a:cubicBezTo>
                  <a:pt x="418441" y="419543"/>
                  <a:pt x="425306" y="422824"/>
                  <a:pt x="431800" y="426720"/>
                </a:cubicBezTo>
                <a:cubicBezTo>
                  <a:pt x="442271" y="433002"/>
                  <a:pt x="452120" y="440267"/>
                  <a:pt x="462280" y="447040"/>
                </a:cubicBezTo>
                <a:lnTo>
                  <a:pt x="508000" y="477520"/>
                </a:lnTo>
                <a:lnTo>
                  <a:pt x="523240" y="487680"/>
                </a:lnTo>
                <a:cubicBezTo>
                  <a:pt x="528320" y="491067"/>
                  <a:pt x="532557" y="496359"/>
                  <a:pt x="538480" y="497840"/>
                </a:cubicBezTo>
                <a:cubicBezTo>
                  <a:pt x="569190" y="505517"/>
                  <a:pt x="552176" y="500712"/>
                  <a:pt x="589280" y="513080"/>
                </a:cubicBezTo>
                <a:lnTo>
                  <a:pt x="604520" y="518160"/>
                </a:lnTo>
                <a:cubicBezTo>
                  <a:pt x="621366" y="523775"/>
                  <a:pt x="614405" y="523240"/>
                  <a:pt x="624840" y="52324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4211960" y="4731716"/>
            <a:ext cx="768856" cy="807002"/>
          </a:xfrm>
          <a:custGeom>
            <a:avLst/>
            <a:gdLst>
              <a:gd name="connsiteX0" fmla="*/ 0 w 624840"/>
              <a:gd name="connsiteY0" fmla="*/ 0 h 523253"/>
              <a:gd name="connsiteX1" fmla="*/ 25400 w 624840"/>
              <a:gd name="connsiteY1" fmla="*/ 5080 h 523253"/>
              <a:gd name="connsiteX2" fmla="*/ 55880 w 624840"/>
              <a:gd name="connsiteY2" fmla="*/ 15240 h 523253"/>
              <a:gd name="connsiteX3" fmla="*/ 71120 w 624840"/>
              <a:gd name="connsiteY3" fmla="*/ 30480 h 523253"/>
              <a:gd name="connsiteX4" fmla="*/ 101600 w 624840"/>
              <a:gd name="connsiteY4" fmla="*/ 50800 h 523253"/>
              <a:gd name="connsiteX5" fmla="*/ 132080 w 624840"/>
              <a:gd name="connsiteY5" fmla="*/ 91440 h 523253"/>
              <a:gd name="connsiteX6" fmla="*/ 157480 w 624840"/>
              <a:gd name="connsiteY6" fmla="*/ 116840 h 523253"/>
              <a:gd name="connsiteX7" fmla="*/ 172720 w 624840"/>
              <a:gd name="connsiteY7" fmla="*/ 152400 h 523253"/>
              <a:gd name="connsiteX8" fmla="*/ 182880 w 624840"/>
              <a:gd name="connsiteY8" fmla="*/ 172720 h 523253"/>
              <a:gd name="connsiteX9" fmla="*/ 187960 w 624840"/>
              <a:gd name="connsiteY9" fmla="*/ 187960 h 523253"/>
              <a:gd name="connsiteX10" fmla="*/ 203200 w 624840"/>
              <a:gd name="connsiteY10" fmla="*/ 198120 h 523253"/>
              <a:gd name="connsiteX11" fmla="*/ 238760 w 624840"/>
              <a:gd name="connsiteY11" fmla="*/ 238760 h 523253"/>
              <a:gd name="connsiteX12" fmla="*/ 264160 w 624840"/>
              <a:gd name="connsiteY12" fmla="*/ 259080 h 523253"/>
              <a:gd name="connsiteX13" fmla="*/ 289560 w 624840"/>
              <a:gd name="connsiteY13" fmla="*/ 279400 h 523253"/>
              <a:gd name="connsiteX14" fmla="*/ 309880 w 624840"/>
              <a:gd name="connsiteY14" fmla="*/ 304800 h 523253"/>
              <a:gd name="connsiteX15" fmla="*/ 314960 w 624840"/>
              <a:gd name="connsiteY15" fmla="*/ 320040 h 523253"/>
              <a:gd name="connsiteX16" fmla="*/ 360680 w 624840"/>
              <a:gd name="connsiteY16" fmla="*/ 345440 h 523253"/>
              <a:gd name="connsiteX17" fmla="*/ 365760 w 624840"/>
              <a:gd name="connsiteY17" fmla="*/ 365760 h 523253"/>
              <a:gd name="connsiteX18" fmla="*/ 391160 w 624840"/>
              <a:gd name="connsiteY18" fmla="*/ 396240 h 523253"/>
              <a:gd name="connsiteX19" fmla="*/ 396240 w 624840"/>
              <a:gd name="connsiteY19" fmla="*/ 411480 h 523253"/>
              <a:gd name="connsiteX20" fmla="*/ 411480 w 624840"/>
              <a:gd name="connsiteY20" fmla="*/ 416560 h 523253"/>
              <a:gd name="connsiteX21" fmla="*/ 431800 w 624840"/>
              <a:gd name="connsiteY21" fmla="*/ 426720 h 523253"/>
              <a:gd name="connsiteX22" fmla="*/ 462280 w 624840"/>
              <a:gd name="connsiteY22" fmla="*/ 447040 h 523253"/>
              <a:gd name="connsiteX23" fmla="*/ 508000 w 624840"/>
              <a:gd name="connsiteY23" fmla="*/ 477520 h 523253"/>
              <a:gd name="connsiteX24" fmla="*/ 523240 w 624840"/>
              <a:gd name="connsiteY24" fmla="*/ 487680 h 523253"/>
              <a:gd name="connsiteX25" fmla="*/ 538480 w 624840"/>
              <a:gd name="connsiteY25" fmla="*/ 497840 h 523253"/>
              <a:gd name="connsiteX26" fmla="*/ 589280 w 624840"/>
              <a:gd name="connsiteY26" fmla="*/ 513080 h 523253"/>
              <a:gd name="connsiteX27" fmla="*/ 604520 w 624840"/>
              <a:gd name="connsiteY27" fmla="*/ 518160 h 523253"/>
              <a:gd name="connsiteX28" fmla="*/ 624840 w 624840"/>
              <a:gd name="connsiteY28" fmla="*/ 52324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4840" h="523253">
                <a:moveTo>
                  <a:pt x="0" y="0"/>
                </a:moveTo>
                <a:cubicBezTo>
                  <a:pt x="8467" y="1693"/>
                  <a:pt x="17070" y="2808"/>
                  <a:pt x="25400" y="5080"/>
                </a:cubicBezTo>
                <a:cubicBezTo>
                  <a:pt x="35732" y="7898"/>
                  <a:pt x="55880" y="15240"/>
                  <a:pt x="55880" y="15240"/>
                </a:cubicBezTo>
                <a:cubicBezTo>
                  <a:pt x="60960" y="20320"/>
                  <a:pt x="65449" y="26069"/>
                  <a:pt x="71120" y="30480"/>
                </a:cubicBezTo>
                <a:cubicBezTo>
                  <a:pt x="80759" y="37977"/>
                  <a:pt x="101600" y="50800"/>
                  <a:pt x="101600" y="50800"/>
                </a:cubicBezTo>
                <a:cubicBezTo>
                  <a:pt x="133625" y="104175"/>
                  <a:pt x="100335" y="53345"/>
                  <a:pt x="132080" y="91440"/>
                </a:cubicBezTo>
                <a:cubicBezTo>
                  <a:pt x="153247" y="116840"/>
                  <a:pt x="129540" y="98213"/>
                  <a:pt x="157480" y="116840"/>
                </a:cubicBezTo>
                <a:cubicBezTo>
                  <a:pt x="162560" y="128693"/>
                  <a:pt x="167384" y="140660"/>
                  <a:pt x="172720" y="152400"/>
                </a:cubicBezTo>
                <a:cubicBezTo>
                  <a:pt x="175854" y="159294"/>
                  <a:pt x="179897" y="165759"/>
                  <a:pt x="182880" y="172720"/>
                </a:cubicBezTo>
                <a:cubicBezTo>
                  <a:pt x="184989" y="177642"/>
                  <a:pt x="184615" y="183779"/>
                  <a:pt x="187960" y="187960"/>
                </a:cubicBezTo>
                <a:cubicBezTo>
                  <a:pt x="191774" y="192728"/>
                  <a:pt x="198120" y="194733"/>
                  <a:pt x="203200" y="198120"/>
                </a:cubicBezTo>
                <a:cubicBezTo>
                  <a:pt x="226907" y="233680"/>
                  <a:pt x="213360" y="221827"/>
                  <a:pt x="238760" y="238760"/>
                </a:cubicBezTo>
                <a:cubicBezTo>
                  <a:pt x="267877" y="282436"/>
                  <a:pt x="229107" y="231037"/>
                  <a:pt x="264160" y="259080"/>
                </a:cubicBezTo>
                <a:cubicBezTo>
                  <a:pt x="296986" y="285341"/>
                  <a:pt x="251254" y="266631"/>
                  <a:pt x="289560" y="279400"/>
                </a:cubicBezTo>
                <a:cubicBezTo>
                  <a:pt x="302329" y="317706"/>
                  <a:pt x="283619" y="271974"/>
                  <a:pt x="309880" y="304800"/>
                </a:cubicBezTo>
                <a:cubicBezTo>
                  <a:pt x="313225" y="308981"/>
                  <a:pt x="311174" y="316254"/>
                  <a:pt x="314960" y="320040"/>
                </a:cubicBezTo>
                <a:cubicBezTo>
                  <a:pt x="332428" y="337508"/>
                  <a:pt x="341516" y="339052"/>
                  <a:pt x="360680" y="345440"/>
                </a:cubicBezTo>
                <a:cubicBezTo>
                  <a:pt x="362373" y="352213"/>
                  <a:pt x="363010" y="359343"/>
                  <a:pt x="365760" y="365760"/>
                </a:cubicBezTo>
                <a:cubicBezTo>
                  <a:pt x="371064" y="378137"/>
                  <a:pt x="382006" y="387086"/>
                  <a:pt x="391160" y="396240"/>
                </a:cubicBezTo>
                <a:cubicBezTo>
                  <a:pt x="392853" y="401320"/>
                  <a:pt x="392454" y="407694"/>
                  <a:pt x="396240" y="411480"/>
                </a:cubicBezTo>
                <a:cubicBezTo>
                  <a:pt x="400026" y="415266"/>
                  <a:pt x="406558" y="414451"/>
                  <a:pt x="411480" y="416560"/>
                </a:cubicBezTo>
                <a:cubicBezTo>
                  <a:pt x="418441" y="419543"/>
                  <a:pt x="425306" y="422824"/>
                  <a:pt x="431800" y="426720"/>
                </a:cubicBezTo>
                <a:cubicBezTo>
                  <a:pt x="442271" y="433002"/>
                  <a:pt x="452120" y="440267"/>
                  <a:pt x="462280" y="447040"/>
                </a:cubicBezTo>
                <a:lnTo>
                  <a:pt x="508000" y="477520"/>
                </a:lnTo>
                <a:lnTo>
                  <a:pt x="523240" y="487680"/>
                </a:lnTo>
                <a:cubicBezTo>
                  <a:pt x="528320" y="491067"/>
                  <a:pt x="532557" y="496359"/>
                  <a:pt x="538480" y="497840"/>
                </a:cubicBezTo>
                <a:cubicBezTo>
                  <a:pt x="569190" y="505517"/>
                  <a:pt x="552176" y="500712"/>
                  <a:pt x="589280" y="513080"/>
                </a:cubicBezTo>
                <a:lnTo>
                  <a:pt x="604520" y="518160"/>
                </a:lnTo>
                <a:cubicBezTo>
                  <a:pt x="621366" y="523775"/>
                  <a:pt x="614405" y="523240"/>
                  <a:pt x="624840" y="52324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/>
          <p:cNvSpPr/>
          <p:nvPr/>
        </p:nvSpPr>
        <p:spPr>
          <a:xfrm>
            <a:off x="4476760" y="3903777"/>
            <a:ext cx="1175360" cy="1639224"/>
          </a:xfrm>
          <a:custGeom>
            <a:avLst/>
            <a:gdLst>
              <a:gd name="connsiteX0" fmla="*/ 0 w 624840"/>
              <a:gd name="connsiteY0" fmla="*/ 0 h 523253"/>
              <a:gd name="connsiteX1" fmla="*/ 25400 w 624840"/>
              <a:gd name="connsiteY1" fmla="*/ 5080 h 523253"/>
              <a:gd name="connsiteX2" fmla="*/ 55880 w 624840"/>
              <a:gd name="connsiteY2" fmla="*/ 15240 h 523253"/>
              <a:gd name="connsiteX3" fmla="*/ 71120 w 624840"/>
              <a:gd name="connsiteY3" fmla="*/ 30480 h 523253"/>
              <a:gd name="connsiteX4" fmla="*/ 101600 w 624840"/>
              <a:gd name="connsiteY4" fmla="*/ 50800 h 523253"/>
              <a:gd name="connsiteX5" fmla="*/ 132080 w 624840"/>
              <a:gd name="connsiteY5" fmla="*/ 91440 h 523253"/>
              <a:gd name="connsiteX6" fmla="*/ 157480 w 624840"/>
              <a:gd name="connsiteY6" fmla="*/ 116840 h 523253"/>
              <a:gd name="connsiteX7" fmla="*/ 172720 w 624840"/>
              <a:gd name="connsiteY7" fmla="*/ 152400 h 523253"/>
              <a:gd name="connsiteX8" fmla="*/ 182880 w 624840"/>
              <a:gd name="connsiteY8" fmla="*/ 172720 h 523253"/>
              <a:gd name="connsiteX9" fmla="*/ 187960 w 624840"/>
              <a:gd name="connsiteY9" fmla="*/ 187960 h 523253"/>
              <a:gd name="connsiteX10" fmla="*/ 203200 w 624840"/>
              <a:gd name="connsiteY10" fmla="*/ 198120 h 523253"/>
              <a:gd name="connsiteX11" fmla="*/ 238760 w 624840"/>
              <a:gd name="connsiteY11" fmla="*/ 238760 h 523253"/>
              <a:gd name="connsiteX12" fmla="*/ 264160 w 624840"/>
              <a:gd name="connsiteY12" fmla="*/ 259080 h 523253"/>
              <a:gd name="connsiteX13" fmla="*/ 289560 w 624840"/>
              <a:gd name="connsiteY13" fmla="*/ 279400 h 523253"/>
              <a:gd name="connsiteX14" fmla="*/ 309880 w 624840"/>
              <a:gd name="connsiteY14" fmla="*/ 304800 h 523253"/>
              <a:gd name="connsiteX15" fmla="*/ 314960 w 624840"/>
              <a:gd name="connsiteY15" fmla="*/ 320040 h 523253"/>
              <a:gd name="connsiteX16" fmla="*/ 360680 w 624840"/>
              <a:gd name="connsiteY16" fmla="*/ 345440 h 523253"/>
              <a:gd name="connsiteX17" fmla="*/ 365760 w 624840"/>
              <a:gd name="connsiteY17" fmla="*/ 365760 h 523253"/>
              <a:gd name="connsiteX18" fmla="*/ 391160 w 624840"/>
              <a:gd name="connsiteY18" fmla="*/ 396240 h 523253"/>
              <a:gd name="connsiteX19" fmla="*/ 396240 w 624840"/>
              <a:gd name="connsiteY19" fmla="*/ 411480 h 523253"/>
              <a:gd name="connsiteX20" fmla="*/ 411480 w 624840"/>
              <a:gd name="connsiteY20" fmla="*/ 416560 h 523253"/>
              <a:gd name="connsiteX21" fmla="*/ 431800 w 624840"/>
              <a:gd name="connsiteY21" fmla="*/ 426720 h 523253"/>
              <a:gd name="connsiteX22" fmla="*/ 462280 w 624840"/>
              <a:gd name="connsiteY22" fmla="*/ 447040 h 523253"/>
              <a:gd name="connsiteX23" fmla="*/ 508000 w 624840"/>
              <a:gd name="connsiteY23" fmla="*/ 477520 h 523253"/>
              <a:gd name="connsiteX24" fmla="*/ 523240 w 624840"/>
              <a:gd name="connsiteY24" fmla="*/ 487680 h 523253"/>
              <a:gd name="connsiteX25" fmla="*/ 538480 w 624840"/>
              <a:gd name="connsiteY25" fmla="*/ 497840 h 523253"/>
              <a:gd name="connsiteX26" fmla="*/ 589280 w 624840"/>
              <a:gd name="connsiteY26" fmla="*/ 513080 h 523253"/>
              <a:gd name="connsiteX27" fmla="*/ 604520 w 624840"/>
              <a:gd name="connsiteY27" fmla="*/ 518160 h 523253"/>
              <a:gd name="connsiteX28" fmla="*/ 624840 w 624840"/>
              <a:gd name="connsiteY28" fmla="*/ 52324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24840" h="523253">
                <a:moveTo>
                  <a:pt x="0" y="0"/>
                </a:moveTo>
                <a:cubicBezTo>
                  <a:pt x="8467" y="1693"/>
                  <a:pt x="17070" y="2808"/>
                  <a:pt x="25400" y="5080"/>
                </a:cubicBezTo>
                <a:cubicBezTo>
                  <a:pt x="35732" y="7898"/>
                  <a:pt x="55880" y="15240"/>
                  <a:pt x="55880" y="15240"/>
                </a:cubicBezTo>
                <a:cubicBezTo>
                  <a:pt x="60960" y="20320"/>
                  <a:pt x="65449" y="26069"/>
                  <a:pt x="71120" y="30480"/>
                </a:cubicBezTo>
                <a:cubicBezTo>
                  <a:pt x="80759" y="37977"/>
                  <a:pt x="101600" y="50800"/>
                  <a:pt x="101600" y="50800"/>
                </a:cubicBezTo>
                <a:cubicBezTo>
                  <a:pt x="133625" y="104175"/>
                  <a:pt x="100335" y="53345"/>
                  <a:pt x="132080" y="91440"/>
                </a:cubicBezTo>
                <a:cubicBezTo>
                  <a:pt x="153247" y="116840"/>
                  <a:pt x="129540" y="98213"/>
                  <a:pt x="157480" y="116840"/>
                </a:cubicBezTo>
                <a:cubicBezTo>
                  <a:pt x="162560" y="128693"/>
                  <a:pt x="167384" y="140660"/>
                  <a:pt x="172720" y="152400"/>
                </a:cubicBezTo>
                <a:cubicBezTo>
                  <a:pt x="175854" y="159294"/>
                  <a:pt x="179897" y="165759"/>
                  <a:pt x="182880" y="172720"/>
                </a:cubicBezTo>
                <a:cubicBezTo>
                  <a:pt x="184989" y="177642"/>
                  <a:pt x="184615" y="183779"/>
                  <a:pt x="187960" y="187960"/>
                </a:cubicBezTo>
                <a:cubicBezTo>
                  <a:pt x="191774" y="192728"/>
                  <a:pt x="198120" y="194733"/>
                  <a:pt x="203200" y="198120"/>
                </a:cubicBezTo>
                <a:cubicBezTo>
                  <a:pt x="226907" y="233680"/>
                  <a:pt x="213360" y="221827"/>
                  <a:pt x="238760" y="238760"/>
                </a:cubicBezTo>
                <a:cubicBezTo>
                  <a:pt x="267877" y="282436"/>
                  <a:pt x="229107" y="231037"/>
                  <a:pt x="264160" y="259080"/>
                </a:cubicBezTo>
                <a:cubicBezTo>
                  <a:pt x="296986" y="285341"/>
                  <a:pt x="251254" y="266631"/>
                  <a:pt x="289560" y="279400"/>
                </a:cubicBezTo>
                <a:cubicBezTo>
                  <a:pt x="302329" y="317706"/>
                  <a:pt x="283619" y="271974"/>
                  <a:pt x="309880" y="304800"/>
                </a:cubicBezTo>
                <a:cubicBezTo>
                  <a:pt x="313225" y="308981"/>
                  <a:pt x="311174" y="316254"/>
                  <a:pt x="314960" y="320040"/>
                </a:cubicBezTo>
                <a:cubicBezTo>
                  <a:pt x="332428" y="337508"/>
                  <a:pt x="341516" y="339052"/>
                  <a:pt x="360680" y="345440"/>
                </a:cubicBezTo>
                <a:cubicBezTo>
                  <a:pt x="362373" y="352213"/>
                  <a:pt x="363010" y="359343"/>
                  <a:pt x="365760" y="365760"/>
                </a:cubicBezTo>
                <a:cubicBezTo>
                  <a:pt x="371064" y="378137"/>
                  <a:pt x="382006" y="387086"/>
                  <a:pt x="391160" y="396240"/>
                </a:cubicBezTo>
                <a:cubicBezTo>
                  <a:pt x="392853" y="401320"/>
                  <a:pt x="392454" y="407694"/>
                  <a:pt x="396240" y="411480"/>
                </a:cubicBezTo>
                <a:cubicBezTo>
                  <a:pt x="400026" y="415266"/>
                  <a:pt x="406558" y="414451"/>
                  <a:pt x="411480" y="416560"/>
                </a:cubicBezTo>
                <a:cubicBezTo>
                  <a:pt x="418441" y="419543"/>
                  <a:pt x="425306" y="422824"/>
                  <a:pt x="431800" y="426720"/>
                </a:cubicBezTo>
                <a:cubicBezTo>
                  <a:pt x="442271" y="433002"/>
                  <a:pt x="452120" y="440267"/>
                  <a:pt x="462280" y="447040"/>
                </a:cubicBezTo>
                <a:lnTo>
                  <a:pt x="508000" y="477520"/>
                </a:lnTo>
                <a:lnTo>
                  <a:pt x="523240" y="487680"/>
                </a:lnTo>
                <a:cubicBezTo>
                  <a:pt x="528320" y="491067"/>
                  <a:pt x="532557" y="496359"/>
                  <a:pt x="538480" y="497840"/>
                </a:cubicBezTo>
                <a:cubicBezTo>
                  <a:pt x="569190" y="505517"/>
                  <a:pt x="552176" y="500712"/>
                  <a:pt x="589280" y="513080"/>
                </a:cubicBezTo>
                <a:lnTo>
                  <a:pt x="604520" y="518160"/>
                </a:lnTo>
                <a:cubicBezTo>
                  <a:pt x="621366" y="523775"/>
                  <a:pt x="614405" y="523240"/>
                  <a:pt x="624840" y="52324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83816" y="4696108"/>
            <a:ext cx="46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88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36216" y="4161855"/>
            <a:ext cx="7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202</a:t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+88</a:t>
            </a:r>
            <a:endParaRPr kumimoji="1" lang="ja-JP" altLang="en-US" sz="1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913024" y="4161855"/>
            <a:ext cx="730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307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+88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139952" y="3306470"/>
            <a:ext cx="92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307+202</a:t>
            </a:r>
            <a:r>
              <a:rPr kumimoji="1" lang="en-US" altLang="ja-JP" sz="1600" dirty="0" smtClean="0"/>
              <a:t/>
            </a:r>
            <a:br>
              <a:rPr kumimoji="1" lang="en-US" altLang="ja-JP" sz="1600" dirty="0" smtClean="0"/>
            </a:br>
            <a:r>
              <a:rPr kumimoji="1" lang="en-US" altLang="ja-JP" sz="1600" dirty="0" smtClean="0"/>
              <a:t>+88</a:t>
            </a:r>
            <a:endParaRPr kumimoji="1" lang="ja-JP" altLang="en-US" sz="16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458416" y="242088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smtClean="0">
                <a:solidFill>
                  <a:srgbClr val="FF0000"/>
                </a:solidFill>
              </a:rPr>
              <a:t>γ peaks</a:t>
            </a:r>
            <a:r>
              <a:rPr lang="en-US" altLang="ja-JP" dirty="0" smtClean="0"/>
              <a:t> </a:t>
            </a:r>
            <a:r>
              <a:rPr lang="en-US" altLang="ja-JP" dirty="0"/>
              <a:t>+</a:t>
            </a:r>
            <a:r>
              <a:rPr lang="ja-JP" altLang="en-US" dirty="0"/>
              <a:t> </a:t>
            </a:r>
            <a:r>
              <a:rPr lang="en-US" altLang="ja-JP" dirty="0">
                <a:solidFill>
                  <a:srgbClr val="00B050"/>
                </a:solidFill>
              </a:rPr>
              <a:t>β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decay spectrum</a:t>
            </a:r>
            <a:r>
              <a:rPr lang="en-US" altLang="ja-JP" dirty="0"/>
              <a:t>) </a:t>
            </a:r>
            <a:r>
              <a:rPr lang="ja-JP" altLang="en-US" dirty="0"/>
              <a:t>⊗ </a:t>
            </a:r>
            <a:r>
              <a:rPr lang="en-US" altLang="ja-JP" dirty="0" smtClean="0"/>
              <a:t>Gaussian </a:t>
            </a:r>
            <a:r>
              <a:rPr lang="en-US" altLang="ja-JP" dirty="0"/>
              <a:t>smearing (σ</a:t>
            </a:r>
            <a:r>
              <a:rPr lang="ja-JP" altLang="en-US" dirty="0"/>
              <a:t> </a:t>
            </a:r>
            <a:r>
              <a:rPr lang="en-US" altLang="ja-JP" dirty="0"/>
              <a:t>= </a:t>
            </a:r>
            <a:r>
              <a:rPr lang="en-US" altLang="ja-JP" dirty="0" err="1"/>
              <a:t>E</a:t>
            </a:r>
            <a:r>
              <a:rPr lang="en-US" altLang="ja-JP" baseline="-25000" dirty="0" err="1"/>
              <a:t>res</a:t>
            </a:r>
            <a:r>
              <a:rPr lang="en-US" altLang="ja-JP" dirty="0"/>
              <a:t>) 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16216" y="3068960"/>
            <a:ext cx="18722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of the fit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1432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Calibration of </a:t>
            </a:r>
            <a:r>
              <a:rPr kumimoji="1" lang="en-US" altLang="ja-JP" dirty="0" smtClean="0"/>
              <a:t>BGO detector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95536" y="2590773"/>
            <a:ext cx="3802578" cy="3358507"/>
            <a:chOff x="4644008" y="1895847"/>
            <a:chExt cx="3802578" cy="3358507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2060847"/>
              <a:ext cx="3802578" cy="319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715564" y="1895847"/>
              <a:ext cx="1376716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baseline="30000" dirty="0" smtClean="0">
                  <a:solidFill>
                    <a:schemeClr val="tx1"/>
                  </a:solidFill>
                </a:rPr>
                <a:t>88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Y</a:t>
              </a:r>
              <a:r>
                <a:rPr lang="ja-JP" altLang="en-US" dirty="0">
                  <a:solidFill>
                    <a:schemeClr val="tx1"/>
                  </a:solidFill>
                </a:rPr>
                <a:t> </a:t>
              </a:r>
              <a:r>
                <a:rPr lang="en-US" altLang="ja-JP" dirty="0" smtClean="0">
                  <a:solidFill>
                    <a:schemeClr val="tx1"/>
                  </a:solidFill>
                </a:rPr>
                <a:t>charge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241708" y="3084822"/>
              <a:ext cx="1625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γ </a:t>
              </a:r>
              <a:r>
                <a:rPr kumimoji="1" lang="en-US" altLang="ja-JP" dirty="0" smtClean="0"/>
                <a:t>0.898MeV</a:t>
              </a:r>
              <a:endParaRPr kumimoji="1" lang="en-US" altLang="ja-JP" dirty="0" smtClean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28184" y="2580766"/>
              <a:ext cx="16259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γ</a:t>
              </a:r>
              <a:r>
                <a:rPr lang="ja-JP" altLang="en-US" dirty="0"/>
                <a:t> </a:t>
              </a:r>
              <a:r>
                <a:rPr lang="en-US" altLang="ja-JP" dirty="0" smtClean="0"/>
                <a:t>1.836</a:t>
              </a:r>
              <a:r>
                <a:rPr kumimoji="1" lang="en-US" altLang="ja-JP" dirty="0" smtClean="0"/>
                <a:t>MeV</a:t>
              </a:r>
              <a:endParaRPr kumimoji="1" lang="en-US" altLang="ja-JP" dirty="0" smtClean="0"/>
            </a:p>
          </p:txBody>
        </p: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63965"/>
            <a:ext cx="3876809" cy="323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517156" y="2411596"/>
            <a:ext cx="22231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Cosmic-ray energy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56192" y="1700808"/>
            <a:ext cx="69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The absolute energy of BGO crystal is calibrated by using </a:t>
            </a:r>
            <a:r>
              <a:rPr kumimoji="1" lang="en-US" altLang="ja-JP" baseline="30000" dirty="0" smtClean="0"/>
              <a:t>88</a:t>
            </a:r>
            <a:r>
              <a:rPr kumimoji="1" lang="en-US" altLang="ja-JP" dirty="0" smtClean="0"/>
              <a:t>Y source.</a:t>
            </a:r>
          </a:p>
          <a:p>
            <a:r>
              <a:rPr lang="en-US" altLang="ja-JP" dirty="0" smtClean="0"/>
              <a:t>Channel-by-channel relative calibration is done by using cosmic-ray.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59632" y="5951021"/>
            <a:ext cx="690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Energy scale problem:</a:t>
            </a:r>
          </a:p>
          <a:p>
            <a:r>
              <a:rPr lang="en-US" altLang="ja-JP" dirty="0" smtClean="0"/>
              <a:t>   The energy deposit of cosmic-ray is ~20% lower than expected.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640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Physics data taking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162880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took data with MEG II μ beam intensity.</a:t>
            </a:r>
          </a:p>
          <a:p>
            <a:r>
              <a:rPr lang="en-US" altLang="ja-JP" dirty="0" smtClean="0"/>
              <a:t>Trigger: Any hit in BGO, ~70k events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20581"/>
            <a:ext cx="4203629" cy="335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275856" y="2419147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BGO energy spectrum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6010255"/>
            <a:ext cx="7552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Trigger threshold for BGO was ~ 35 MeV, if the calibration with </a:t>
            </a:r>
            <a:r>
              <a:rPr kumimoji="1" lang="en-US" altLang="ja-JP" baseline="30000" dirty="0" smtClean="0"/>
              <a:t>88</a:t>
            </a:r>
            <a:r>
              <a:rPr kumimoji="1" lang="en-US" altLang="ja-JP" dirty="0" smtClean="0"/>
              <a:t>Y is correct</a:t>
            </a:r>
            <a:r>
              <a:rPr lang="en-US" altLang="ja-JP" dirty="0" smtClean="0"/>
              <a:t>.</a:t>
            </a:r>
          </a:p>
          <a:p>
            <a:r>
              <a:rPr lang="en-US" altLang="ja-JP" dirty="0" smtClean="0"/>
              <a:t>(It was thought to be ~44 MeV assuming that the CR energy is correct.)</a:t>
            </a:r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3059832" y="5515491"/>
            <a:ext cx="216024" cy="4571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383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52303"/>
            <a:ext cx="6707088" cy="207284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2"/>
                </a:solidFill>
              </a:rPr>
              <a:t>MEG 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2"/>
                </a:solidFill>
              </a:rPr>
              <a:t>RDC detector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Engineering run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889248" y="4452503"/>
            <a:ext cx="6707088" cy="149677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/>
              <a:buChar char="p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"/>
              <a:buChar char="p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"/>
              <a:buChar char="p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65000"/>
              <a:buFont typeface="Wingdings"/>
              <a:buChar char="p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bg2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bg2">
                  <a:tint val="60000"/>
                </a:schemeClr>
              </a:buClr>
              <a:buSzPct val="55000"/>
              <a:buFont typeface="Wingdings"/>
              <a:buChar char="p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ja-JP" sz="2400" kern="0" dirty="0" smtClean="0">
                <a:solidFill>
                  <a:schemeClr val="bg2"/>
                </a:solidFill>
              </a:rPr>
              <a:t>Setup &amp; calibration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ja-JP" sz="2400" kern="0" dirty="0" smtClean="0"/>
              <a:t>Analysis of RMD events</a:t>
            </a:r>
            <a:endParaRPr lang="ja-JP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125496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52303"/>
            <a:ext cx="6707088" cy="20728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MEG II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RDC</a:t>
            </a:r>
            <a:r>
              <a:rPr lang="ja-JP" altLang="en-US" dirty="0" smtClean="0"/>
              <a:t> </a:t>
            </a:r>
            <a:r>
              <a:rPr lang="en-US" altLang="ja-JP" dirty="0" smtClean="0"/>
              <a:t>detector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Engineering run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7215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Example of events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4455" y="1196752"/>
            <a:ext cx="6787946" cy="2680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434299" y="2051556"/>
            <a:ext cx="25922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Example of CR candidate</a:t>
            </a:r>
            <a:endParaRPr kumimoji="1" lang="ja-JP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61" y="3822158"/>
            <a:ext cx="6663123" cy="263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520024" y="5492636"/>
            <a:ext cx="28083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Example of RMD candidate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232" y="270892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marker size </a:t>
            </a:r>
            <a:r>
              <a:rPr kumimoji="1" lang="ja-JP" altLang="en-US" sz="1600" dirty="0" smtClean="0"/>
              <a:t>∝ </a:t>
            </a:r>
            <a:r>
              <a:rPr kumimoji="1" lang="en-US" altLang="ja-JP" sz="1600" dirty="0" smtClean="0"/>
              <a:t>energy</a:t>
            </a:r>
          </a:p>
          <a:p>
            <a:r>
              <a:rPr lang="en-US" altLang="ja-JP" sz="1600" dirty="0" smtClean="0"/>
              <a:t>color </a:t>
            </a:r>
            <a:r>
              <a:rPr lang="ja-JP" altLang="en-US" sz="1600" dirty="0" smtClean="0"/>
              <a:t>∝ </a:t>
            </a:r>
            <a:r>
              <a:rPr lang="en-US" altLang="ja-JP" sz="1600" dirty="0" smtClean="0"/>
              <a:t>time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35696" y="644404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Cosmic-ray events needs to be removed in event selection.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60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RMD event selection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79"/>
          <a:stretch/>
        </p:blipFill>
        <p:spPr bwMode="auto">
          <a:xfrm>
            <a:off x="541028" y="1561201"/>
            <a:ext cx="424699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1981188" y="2641321"/>
            <a:ext cx="151216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564" y="1900382"/>
            <a:ext cx="3640584" cy="305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83568" y="5230941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kumimoji="1" lang="en-US" altLang="ja-JP" dirty="0" smtClean="0"/>
              <a:t>We require that the largest hit in BGO </a:t>
            </a:r>
            <a:r>
              <a:rPr lang="en-US" altLang="ja-JP" dirty="0" smtClean="0"/>
              <a:t>to be found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in the central four crystals.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04048" y="52199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2.  Then, the energy sum in BGO must be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below 55 MeV.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5776680" y="1949020"/>
            <a:ext cx="0" cy="268074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5292080" y="2204864"/>
            <a:ext cx="484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788024" y="21955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select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475656" y="20608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of RMD candidate event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92280" y="2566645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Beam on data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Beam off data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(CR only)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40152" y="1772816"/>
            <a:ext cx="187220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BGO energy sum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92080" y="594928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anose="05000000000000000000" pitchFamily="2" charset="2"/>
              </a:rPr>
              <a:t> </a:t>
            </a:r>
            <a:r>
              <a:rPr kumimoji="1" lang="en-US" altLang="ja-JP" dirty="0" smtClean="0"/>
              <a:t>98% of CR events are removed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67744" y="38610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fiducial volume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73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PS-BGO time coincidence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039" y="1726979"/>
            <a:ext cx="4957233" cy="4159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086708" y="1628800"/>
            <a:ext cx="26460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PS-BGO timing </a:t>
            </a:r>
            <a:r>
              <a:rPr lang="en-US" altLang="ja-JP" dirty="0" smtClean="0"/>
              <a:t>difference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7926" y="21274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RMD peak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44008" y="335158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flat region: </a:t>
            </a:r>
            <a:br>
              <a:rPr kumimoji="1" lang="en-US" altLang="ja-JP" dirty="0" smtClean="0"/>
            </a:br>
            <a:r>
              <a:rPr kumimoji="1" lang="en-US" altLang="ja-JP" dirty="0" smtClean="0"/>
              <a:t>Accidental Michel e</a:t>
            </a:r>
            <a:r>
              <a:rPr kumimoji="1" lang="en-US" altLang="ja-JP" baseline="30000" dirty="0" smtClean="0"/>
              <a:t>+</a:t>
            </a:r>
            <a:endParaRPr kumimoji="1" lang="ja-JP" altLang="en-US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58052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A clear peak that correspond to RMD events </a:t>
            </a:r>
            <a:r>
              <a:rPr kumimoji="1" lang="en-US" altLang="ja-JP" b="1" smtClean="0"/>
              <a:t>is observed.</a:t>
            </a:r>
            <a:endParaRPr kumimoji="1" lang="en-US" altLang="ja-JP" b="1" dirty="0" smtClean="0"/>
          </a:p>
          <a:p>
            <a:r>
              <a:rPr lang="en-US" altLang="ja-JP" dirty="0" smtClean="0"/>
              <a:t>BGO energy scale problem needs to be understood for the quantitative comparison of data and MC.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 rot="20775897">
            <a:off x="5407798" y="2395325"/>
            <a:ext cx="192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44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88" y="1885473"/>
            <a:ext cx="4398311" cy="35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LYSO energy cut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96136" y="1700808"/>
            <a:ext cx="20162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PS-BGO timing diff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36296" y="296987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w/o LYSO cut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w/ LYSO cut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71" y="1795847"/>
            <a:ext cx="4300810" cy="36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1654696" y="1723839"/>
            <a:ext cx="190919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LYSO sum energy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1200286" y="1978773"/>
            <a:ext cx="0" cy="30963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984262" y="2515927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90600" y="2587935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select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0987" y="3210440"/>
            <a:ext cx="17810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/>
              <a:t>(CR veto is </a:t>
            </a:r>
            <a:r>
              <a:rPr lang="en-US" altLang="ja-JP" sz="1600" smtClean="0"/>
              <a:t>applied)</a:t>
            </a:r>
            <a:endParaRPr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512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RMD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790600" y="5157192"/>
            <a:ext cx="96831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47664" y="53732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Michel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 flipV="1">
            <a:off x="1907704" y="5141720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43608" y="5733256"/>
            <a:ext cx="7404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As expected, accidental BG reduces by applying a cut in LYSO energy.</a:t>
            </a:r>
          </a:p>
          <a:p>
            <a:r>
              <a:rPr lang="en-US" altLang="ja-JP" dirty="0" smtClean="0"/>
              <a:t>RMD events also reduced too much with this cut, which is probably because the BGO energy threshold is too low and the energy of RMD e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is high.</a:t>
            </a:r>
            <a:endParaRPr kumimoji="1" lang="en-US" altLang="ja-JP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 rot="20775897">
            <a:off x="3598447" y="2828481"/>
            <a:ext cx="1927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Preliminary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7452320" y="4365104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7464982" y="4437112"/>
            <a:ext cx="85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1/10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804248" y="342900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6300192" y="3501008"/>
            <a:ext cx="851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1/2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40987" y="3645024"/>
            <a:ext cx="3319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LYSO sum energy </a:t>
            </a:r>
            <a:br>
              <a:rPr kumimoji="1" lang="en-US" altLang="ja-JP" dirty="0" smtClean="0"/>
            </a:br>
            <a:r>
              <a:rPr kumimoji="1" lang="en-US" altLang="ja-JP" dirty="0" smtClean="0"/>
              <a:t>= sum of hits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in coincidence with BGO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362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smtClean="0"/>
              <a:t>MEG II RDC detector is constructed and tested with the μ beam for the first time.</a:t>
            </a:r>
            <a:br>
              <a:rPr lang="en-US" altLang="ja-JP" sz="2400" dirty="0" smtClean="0"/>
            </a:br>
            <a:endParaRPr lang="en-US" altLang="ja-JP" sz="2400" dirty="0" smtClean="0"/>
          </a:p>
          <a:p>
            <a:r>
              <a:rPr lang="en-US" altLang="ja-JP" sz="2400" dirty="0" smtClean="0"/>
              <a:t>Operation of the RDC detector was in general successful. </a:t>
            </a:r>
          </a:p>
          <a:p>
            <a:endParaRPr lang="en-US" altLang="ja-JP" sz="2400" dirty="0"/>
          </a:p>
          <a:p>
            <a:r>
              <a:rPr lang="en-US" altLang="ja-JP" sz="2400" dirty="0" smtClean="0"/>
              <a:t>Preliminary result of the analysis is shown. RMD events were clearly seen in the PS-BGO timing difference plot.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Analysis is ongoing to compare the performance of the detector with simulation.</a:t>
            </a:r>
          </a:p>
          <a:p>
            <a:endParaRPr kumimoji="1" lang="en-US" altLang="ja-JP" sz="24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6962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ja-JP" cap="none" dirty="0" smtClean="0"/>
              <a:t>Backup slides</a:t>
            </a:r>
            <a:endParaRPr kumimoji="1" lang="ja-JP" altLang="en-US" cap="none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8901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9" y="1527170"/>
            <a:ext cx="4186634" cy="335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Non-linearity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332" y="1697792"/>
            <a:ext cx="4380737" cy="346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27584" y="4941168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 linearity of the response was found to be bad.</a:t>
            </a:r>
          </a:p>
          <a:p>
            <a:r>
              <a:rPr lang="en-US" altLang="ja-JP" dirty="0" smtClean="0"/>
              <a:t>Ryoto measured pulse height of the  pulse generator signal as a function of input pulse height.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1358703"/>
            <a:ext cx="326104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WD readout vs. pulse gen. input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5168" y="264417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Board 2</a:t>
            </a:r>
          </a:p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Board 3</a:t>
            </a: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Board 4</a:t>
            </a:r>
          </a:p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Board 5</a:t>
            </a:r>
          </a:p>
          <a:p>
            <a:r>
              <a:rPr lang="en-US" altLang="ja-JP" sz="1600" dirty="0" smtClean="0">
                <a:solidFill>
                  <a:srgbClr val="FFC000"/>
                </a:solidFill>
              </a:rPr>
              <a:t>Board 6</a:t>
            </a:r>
          </a:p>
          <a:p>
            <a:r>
              <a:rPr kumimoji="1" lang="en-US" altLang="ja-JP" sz="1600" dirty="0" smtClean="0">
                <a:solidFill>
                  <a:srgbClr val="FF00FF"/>
                </a:solidFill>
              </a:rPr>
              <a:t>Board 7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15408" y="1132002"/>
            <a:ext cx="33843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Example of averaged waveforms</a:t>
            </a:r>
          </a:p>
          <a:p>
            <a:pPr algn="ctr"/>
            <a:r>
              <a:rPr kumimoji="1" lang="en-US" altLang="ja-JP" dirty="0" smtClean="0"/>
              <a:t>(input: function generator)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08104" y="201888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Input height [mV] = 100, </a:t>
            </a:r>
            <a:r>
              <a:rPr lang="en-US" altLang="ja-JP" sz="1600" dirty="0" smtClean="0">
                <a:solidFill>
                  <a:srgbClr val="FF0000"/>
                </a:solidFill>
              </a:rPr>
              <a:t>1000</a:t>
            </a:r>
            <a:r>
              <a:rPr lang="en-US" altLang="ja-JP" sz="1600" dirty="0" smtClean="0"/>
              <a:t>, </a:t>
            </a:r>
            <a:r>
              <a:rPr lang="en-US" altLang="ja-JP" sz="1600" dirty="0" smtClean="0">
                <a:solidFill>
                  <a:srgbClr val="00B050"/>
                </a:solidFill>
              </a:rPr>
              <a:t>2000</a:t>
            </a:r>
          </a:p>
          <a:p>
            <a:r>
              <a:rPr lang="en-US" altLang="ja-JP" sz="1600" dirty="0" smtClean="0"/>
              <a:t>Scale = 1, </a:t>
            </a:r>
            <a:r>
              <a:rPr lang="en-US" altLang="ja-JP" sz="1600" dirty="0" smtClean="0">
                <a:solidFill>
                  <a:srgbClr val="FF0000"/>
                </a:solidFill>
              </a:rPr>
              <a:t>1/10</a:t>
            </a:r>
            <a:r>
              <a:rPr lang="en-US" altLang="ja-JP" sz="1600" dirty="0" smtClean="0"/>
              <a:t>, </a:t>
            </a:r>
            <a:r>
              <a:rPr lang="en-US" altLang="ja-JP" sz="1600" dirty="0" smtClean="0">
                <a:solidFill>
                  <a:srgbClr val="00B050"/>
                </a:solidFill>
              </a:rPr>
              <a:t>1/20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32040" y="5244841"/>
            <a:ext cx="4180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Correction is applied for each bin in the waveform, using the input/output response measured with function gen.</a:t>
            </a:r>
          </a:p>
          <a:p>
            <a:r>
              <a:rPr kumimoji="1" lang="en-US" altLang="ja-JP" dirty="0" smtClean="0"/>
              <a:t>Correction seems to be good.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6156176" y="3068960"/>
            <a:ext cx="360040" cy="1440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228184" y="3361347"/>
            <a:ext cx="211832" cy="10784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343400" y="3068960"/>
            <a:ext cx="117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before correction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59624" y="4005064"/>
            <a:ext cx="117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after correction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6974227" y="4405520"/>
            <a:ext cx="406085" cy="101643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>
            <a:off x="7020272" y="4293096"/>
            <a:ext cx="406085" cy="101643"/>
          </a:xfrm>
          <a:prstGeom prst="straightConnector1">
            <a:avLst/>
          </a:prstGeom>
          <a:ln w="190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65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Calibration: to do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805637" cy="430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115616" y="1342509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PS energy calibration (using Michel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 is not done. </a:t>
            </a:r>
          </a:p>
          <a:p>
            <a:r>
              <a:rPr kumimoji="1" lang="en-US" altLang="ja-JP" dirty="0" smtClean="0"/>
              <a:t>Temperature correction is not implemented.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419872" y="1988840"/>
            <a:ext cx="25202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RDC temperature history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56174" y="2636912"/>
            <a:ext cx="3312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2060"/>
                </a:solidFill>
              </a:rPr>
              <a:t>sensor 0 (inside light shielding)</a:t>
            </a:r>
          </a:p>
          <a:p>
            <a:r>
              <a:rPr lang="en-US" altLang="ja-JP" sz="1600" dirty="0" smtClean="0">
                <a:solidFill>
                  <a:srgbClr val="00B050"/>
                </a:solidFill>
              </a:rPr>
              <a:t>sensor 1 (outside light shielding)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7984" y="515719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(Temperature inside the light shielding seems to become high when the beam is on.)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61533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LYSO current history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196752"/>
            <a:ext cx="80772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289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Calibration: LYSO intrinsic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479137"/>
            <a:ext cx="3201204" cy="226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324160" cy="199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9936" y="2492896"/>
            <a:ext cx="39642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059832" y="275905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(Shota’s </a:t>
            </a:r>
          </a:p>
          <a:p>
            <a:r>
              <a:rPr lang="en-US" altLang="ja-JP" sz="1600" dirty="0" smtClean="0"/>
              <a:t>MSC thesis)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9900" y="2212738"/>
            <a:ext cx="30243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Example of charge distribution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3608" y="1393094"/>
            <a:ext cx="780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</a:t>
            </a:r>
            <a:r>
              <a:rPr kumimoji="1" lang="en-US" altLang="ja-JP" dirty="0" smtClean="0"/>
              <a:t>itting function is provided by Ryu.</a:t>
            </a:r>
            <a:r>
              <a:rPr lang="ja-JP" altLang="en-US" dirty="0" smtClean="0"/>
              <a:t> </a:t>
            </a:r>
            <a:r>
              <a:rPr lang="en-US" altLang="ja-JP" dirty="0" smtClean="0"/>
              <a:t>It is a convolution of: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(gamma peaks </a:t>
            </a:r>
            <a:r>
              <a:rPr lang="en-US" altLang="ja-JP" dirty="0"/>
              <a:t>+</a:t>
            </a:r>
            <a:r>
              <a:rPr lang="ja-JP" altLang="en-US" dirty="0" smtClean="0"/>
              <a:t> </a:t>
            </a:r>
            <a:r>
              <a:rPr lang="en-US" altLang="ja-JP" dirty="0" smtClean="0"/>
              <a:t>beta decay spectrum) </a:t>
            </a:r>
            <a:r>
              <a:rPr lang="ja-JP" altLang="en-US" dirty="0" smtClean="0"/>
              <a:t>⊗ </a:t>
            </a:r>
            <a:r>
              <a:rPr lang="en-US" altLang="ja-JP" dirty="0" smtClean="0"/>
              <a:t>gaussian smearing (σ</a:t>
            </a:r>
            <a:r>
              <a:rPr lang="ja-JP" altLang="en-US" dirty="0"/>
              <a:t> </a:t>
            </a:r>
            <a:r>
              <a:rPr lang="en-US" altLang="ja-JP" dirty="0" smtClean="0"/>
              <a:t>= </a:t>
            </a:r>
            <a:r>
              <a:rPr lang="en-US" altLang="ja-JP" dirty="0" err="1" smtClean="0"/>
              <a:t>E</a:t>
            </a:r>
            <a:r>
              <a:rPr lang="en-US" altLang="ja-JP" baseline="-25000" dirty="0" err="1" smtClean="0"/>
              <a:t>res</a:t>
            </a:r>
            <a:r>
              <a:rPr lang="en-US" altLang="ja-JP" dirty="0" smtClean="0"/>
              <a:t>) </a:t>
            </a:r>
            <a:endParaRPr kumimoji="1" lang="en-US" altLang="ja-JP" dirty="0" smtClean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4879936" y="4797152"/>
            <a:ext cx="10602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043608" y="5733256"/>
            <a:ext cx="7800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the data, we found a sharp peak below the main peak, which does not agree with fit function. It seems to be caused by intrinsic radiation γ escaped from the crystals in the neighbor. We remove those events by requiring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hit</a:t>
            </a:r>
            <a:r>
              <a:rPr lang="en-US" altLang="ja-JP" dirty="0" smtClean="0"/>
              <a:t>=1 in event.</a:t>
            </a:r>
          </a:p>
        </p:txBody>
      </p:sp>
    </p:spTree>
    <p:extLst>
      <p:ext uri="{BB962C8B-B14F-4D97-AF65-F5344CB8AC3E}">
        <p14:creationId xmlns:p14="http://schemas.microsoft.com/office/powerpoint/2010/main" val="2345232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52303"/>
            <a:ext cx="6707088" cy="20728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MEG II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2"/>
                </a:solidFill>
              </a:rPr>
              <a:t>RDC</a:t>
            </a:r>
            <a:r>
              <a:rPr lang="ja-JP" altLang="en-US" dirty="0">
                <a:solidFill>
                  <a:schemeClr val="bg2"/>
                </a:solidFill>
              </a:rPr>
              <a:t> </a:t>
            </a:r>
            <a:r>
              <a:rPr lang="en-US" altLang="ja-JP" dirty="0" smtClean="0">
                <a:solidFill>
                  <a:schemeClr val="bg2"/>
                </a:solidFill>
              </a:rPr>
              <a:t>detector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2"/>
                </a:solidFill>
              </a:rPr>
              <a:t>Engineering run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6804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Beam data: raw energy distributions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827428"/>
            <a:ext cx="4004155" cy="31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706"/>
          <a:stretch/>
        </p:blipFill>
        <p:spPr bwMode="auto">
          <a:xfrm>
            <a:off x="4751512" y="1844824"/>
            <a:ext cx="4392488" cy="317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907704" y="1827428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BGO energy sum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47656" y="1780501"/>
            <a:ext cx="1800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LYSO hit energy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 flipV="1">
            <a:off x="1475656" y="4797152"/>
            <a:ext cx="7200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259632" y="5199651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took data assuming that the threshold is around 44 MeV, but in fact the threshold is around 35 MeV.</a:t>
            </a:r>
            <a:endParaRPr lang="en-US" altLang="ja-JP" dirty="0" smtClean="0"/>
          </a:p>
          <a:p>
            <a:r>
              <a:rPr kumimoji="1" lang="en-US" altLang="ja-JP" dirty="0" smtClean="0"/>
              <a:t>This might be wrong by ~20%.</a:t>
            </a:r>
          </a:p>
        </p:txBody>
      </p:sp>
    </p:spTree>
    <p:extLst>
      <p:ext uri="{BB962C8B-B14F-4D97-AF65-F5344CB8AC3E}">
        <p14:creationId xmlns:p14="http://schemas.microsoft.com/office/powerpoint/2010/main" val="294903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PS hit &amp; clustering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400" y="3158683"/>
            <a:ext cx="4460795" cy="365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64088" y="2974017"/>
            <a:ext cx="30457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T</a:t>
            </a:r>
            <a:r>
              <a:rPr lang="en-US" altLang="ja-JP" dirty="0" smtClean="0"/>
              <a:t>ime difference of plate hits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624" y="130360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“Hit”</a:t>
            </a:r>
          </a:p>
          <a:p>
            <a:pPr lvl="1"/>
            <a:r>
              <a:rPr lang="en-US" altLang="ja-JP" dirty="0" smtClean="0"/>
              <a:t>Pulse from two sides of the plate are combined to a single hit, when the time difference is less than 5ns.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en-US" altLang="ja-JP" dirty="0" smtClean="0"/>
              <a:t>“Cluster”</a:t>
            </a:r>
          </a:p>
          <a:p>
            <a:pPr lvl="1"/>
            <a:r>
              <a:rPr lang="en-US" altLang="ja-JP" dirty="0" smtClean="0"/>
              <a:t>Hits with time difference &lt; 5ns are clustered.</a:t>
            </a:r>
          </a:p>
        </p:txBody>
      </p:sp>
      <p:cxnSp>
        <p:nvCxnSpPr>
          <p:cNvPr id="8" name="直線コネクタ 7"/>
          <p:cNvCxnSpPr/>
          <p:nvPr/>
        </p:nvCxnSpPr>
        <p:spPr>
          <a:xfrm flipV="1">
            <a:off x="5868144" y="3340808"/>
            <a:ext cx="0" cy="2904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40808"/>
            <a:ext cx="3937904" cy="329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1022153" y="2861359"/>
            <a:ext cx="304579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T</a:t>
            </a:r>
            <a:r>
              <a:rPr lang="en-US" altLang="ja-JP" dirty="0" smtClean="0"/>
              <a:t>ime difference hits from two sides of the same plate</a:t>
            </a:r>
            <a:endParaRPr kumimoji="1" lang="ja-JP" altLang="en-US" dirty="0"/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3491880" y="3652871"/>
            <a:ext cx="0" cy="2592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1763688" y="3573016"/>
            <a:ext cx="0" cy="2592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945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5223" y="3645024"/>
            <a:ext cx="349032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Number of RMD events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05880" y="185049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lang="en-US" altLang="ja-JP" baseline="-25000" dirty="0" smtClean="0"/>
              <a:t>RMD</a:t>
            </a:r>
            <a:r>
              <a:rPr lang="en-US" altLang="ja-JP" dirty="0" smtClean="0"/>
              <a:t> =  (N</a:t>
            </a:r>
            <a:r>
              <a:rPr lang="en-US" altLang="ja-JP" baseline="-25000" dirty="0" smtClean="0"/>
              <a:t>events </a:t>
            </a:r>
            <a:r>
              <a:rPr lang="en-US" altLang="ja-JP" dirty="0" smtClean="0"/>
              <a:t>in ±15ns region) – </a:t>
            </a:r>
            <a:r>
              <a:rPr lang="en-US" altLang="ja-JP" dirty="0" smtClean="0">
                <a:solidFill>
                  <a:srgbClr val="0070C0"/>
                </a:solidFill>
              </a:rPr>
              <a:t>N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BG</a:t>
            </a:r>
            <a:r>
              <a:rPr lang="en-US" altLang="ja-JP" dirty="0" smtClean="0"/>
              <a:t> = 2367.6</a:t>
            </a:r>
          </a:p>
        </p:txBody>
      </p:sp>
      <p:cxnSp>
        <p:nvCxnSpPr>
          <p:cNvPr id="6" name="直線矢印コネクタ 5"/>
          <p:cNvCxnSpPr>
            <a:endCxn id="5" idx="2"/>
          </p:cNvCxnSpPr>
          <p:nvPr/>
        </p:nvCxnSpPr>
        <p:spPr>
          <a:xfrm flipH="1" flipV="1">
            <a:off x="4590256" y="2219822"/>
            <a:ext cx="144016" cy="129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427984" y="229835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from the fit in the flat region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05879" y="2348880"/>
            <a:ext cx="847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RMD_expected</a:t>
            </a:r>
            <a:r>
              <a:rPr lang="en-US" altLang="ja-JP" dirty="0" smtClean="0"/>
              <a:t>  </a:t>
            </a:r>
            <a:br>
              <a:rPr lang="en-US" altLang="ja-JP" dirty="0" smtClean="0"/>
            </a:br>
            <a:r>
              <a:rPr lang="en-US" altLang="ja-JP" dirty="0" smtClean="0"/>
              <a:t> = </a:t>
            </a:r>
            <a:r>
              <a:rPr lang="en-US" altLang="ja-JP" dirty="0" err="1" smtClean="0"/>
              <a:t>N</a:t>
            </a:r>
            <a:r>
              <a:rPr lang="en-US" altLang="ja-JP" baseline="-25000" dirty="0" err="1" smtClean="0"/>
              <a:t>trig</a:t>
            </a:r>
            <a:r>
              <a:rPr lang="en-US" altLang="ja-JP" dirty="0" smtClean="0"/>
              <a:t> * (US/DS ratio) * (acceptance) * (fraction of working ch) * (RMD/(RMD+AIF))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27784" y="285293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0.48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07904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0.88 when E</a:t>
            </a:r>
            <a:r>
              <a:rPr kumimoji="1" lang="en-US" altLang="ja-JP" sz="1600" baseline="-25000" dirty="0" smtClean="0">
                <a:solidFill>
                  <a:srgbClr val="0070C0"/>
                </a:solidFill>
              </a:rPr>
              <a:t>γ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&gt;48MeV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80112" y="292494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rgbClr val="0070C0"/>
                </a:solidFill>
              </a:rPr>
              <a:t>90.6%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1403484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We compared the number of RMD events with expectation in the following way.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50088" y="4798893"/>
            <a:ext cx="66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dead ch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28184" y="3347700"/>
            <a:ext cx="21784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Plate hit distribution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>
            <a:stCxn id="11" idx="2"/>
          </p:cNvCxnSpPr>
          <p:nvPr/>
        </p:nvCxnSpPr>
        <p:spPr>
          <a:xfrm>
            <a:off x="6156176" y="3263498"/>
            <a:ext cx="1493912" cy="95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971600" y="5385990"/>
            <a:ext cx="3978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In order to do the comparison correctly, BGO energy calibration problem needs to be understood.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99592" y="400506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-25000" dirty="0" smtClean="0"/>
              <a:t>γ</a:t>
            </a:r>
            <a:r>
              <a:rPr lang="en-US" altLang="ja-JP" dirty="0" smtClean="0"/>
              <a:t>&gt;48MeV is assumed for the expectation, but this cut is not applied in this analysis.</a:t>
            </a:r>
          </a:p>
          <a:p>
            <a:r>
              <a:rPr lang="en-US" altLang="ja-JP" dirty="0" smtClean="0"/>
              <a:t>Acceptance and RMD/(RMD+AIF) are overestimated.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596336" y="292494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0.65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59632" y="285293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15447 afte</a:t>
            </a:r>
            <a:r>
              <a:rPr lang="en-US" altLang="ja-JP" sz="1600" dirty="0" smtClean="0">
                <a:solidFill>
                  <a:srgbClr val="0070C0"/>
                </a:solidFill>
              </a:rPr>
              <a:t>r </a:t>
            </a:r>
            <a:br>
              <a:rPr lang="en-US" altLang="ja-JP" sz="1600" dirty="0" smtClean="0">
                <a:solidFill>
                  <a:srgbClr val="0070C0"/>
                </a:solidFill>
              </a:rPr>
            </a:br>
            <a:r>
              <a:rPr lang="en-US" altLang="ja-JP" sz="1600" dirty="0" smtClean="0">
                <a:solidFill>
                  <a:srgbClr val="0070C0"/>
                </a:solidFill>
              </a:rPr>
              <a:t>CR veto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87624" y="3275692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 = </a:t>
            </a:r>
            <a:r>
              <a:rPr lang="en-US" altLang="ja-JP" dirty="0" smtClean="0"/>
              <a:t>3869.2</a:t>
            </a:r>
            <a:endParaRPr lang="en-US" altLang="ja-JP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012976" y="5451918"/>
            <a:ext cx="2115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CR veto is applied.</a:t>
            </a:r>
          </a:p>
          <a:p>
            <a:r>
              <a:rPr kumimoji="1" lang="en-US" altLang="ja-JP" sz="1600" dirty="0" smtClean="0"/>
              <a:t>|</a:t>
            </a:r>
            <a:r>
              <a:rPr kumimoji="1" lang="en-US" altLang="ja-JP" sz="1600" dirty="0" err="1" smtClean="0"/>
              <a:t>T</a:t>
            </a:r>
            <a:r>
              <a:rPr kumimoji="1" lang="en-US" altLang="ja-JP" sz="1600" baseline="-25000" dirty="0" err="1" smtClean="0"/>
              <a:t>diff</a:t>
            </a:r>
            <a:r>
              <a:rPr kumimoji="1" lang="en-US" altLang="ja-JP" sz="1600" dirty="0" smtClean="0"/>
              <a:t>|&lt;5ns is required.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486839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LYSO energy vs. </a:t>
            </a:r>
            <a:r>
              <a:rPr lang="en-US" altLang="ja-JP" dirty="0" smtClean="0"/>
              <a:t>PS-BGO timing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59587" cy="518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088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Event reduction by LYSO cut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6591"/>
            <a:ext cx="5540474" cy="444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47864" y="1700808"/>
            <a:ext cx="19442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After </a:t>
            </a:r>
            <a:r>
              <a:rPr lang="en-US" altLang="ja-JP" smtClean="0"/>
              <a:t>/ before </a:t>
            </a:r>
            <a:r>
              <a:rPr lang="en-US" altLang="ja-JP" dirty="0" smtClean="0"/>
              <a:t>cut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4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μ </a:t>
            </a:r>
            <a:r>
              <a:rPr lang="en-US" altLang="ja-JP" dirty="0" smtClean="0">
                <a:sym typeface="Wingdings" panose="05000000000000000000" pitchFamily="2" charset="2"/>
              </a:rPr>
              <a:t> eγ search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915091"/>
            <a:ext cx="4441278" cy="407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3875406" y="4509120"/>
            <a:ext cx="1848722" cy="3676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851920" y="4499828"/>
                <a:ext cx="1872208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tx1"/>
                    </a:solidFill>
                  </a:rPr>
                  <a:t>MEG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smtClean="0">
                        <a:solidFill>
                          <a:schemeClr val="tx1"/>
                        </a:solidFill>
                        <a:latin typeface="Cambria Math"/>
                      </a:rPr>
                      <m:t>4.2×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−13</m:t>
                        </m:r>
                      </m:sup>
                    </m:sSup>
                  </m:oMath>
                </a14:m>
                <a:endParaRPr kumimoji="1" lang="ja-JP" altLang="en-US" baseline="30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499828"/>
                <a:ext cx="187220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589" t="-6349" b="-222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162535" y="1340768"/>
                <a:ext cx="70098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the good probe for new physics.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2535" y="1340768"/>
                <a:ext cx="700986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314935" y="6165304"/>
                <a:ext cx="6420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MEG II will search for </a:t>
                </a:r>
                <a14:m>
                  <m:oMath xmlns:m="http://schemas.openxmlformats.org/officeDocument/2006/math">
                    <m:r>
                      <a:rPr kumimoji="1" lang="en-US" altLang="ja-JP" b="1" i="1" smtClean="0">
                        <a:latin typeface="Cambria Math"/>
                      </a:rPr>
                      <m:t>𝝁</m:t>
                    </m:r>
                    <m:r>
                      <a:rPr kumimoji="1" lang="en-US" altLang="ja-JP" b="1" i="1" smtClean="0">
                        <a:latin typeface="Cambria Math"/>
                      </a:rPr>
                      <m:t>→</m:t>
                    </m:r>
                    <m:r>
                      <a:rPr kumimoji="1" lang="en-US" altLang="ja-JP" b="1" i="1" smtClean="0">
                        <a:latin typeface="Cambria Math"/>
                      </a:rPr>
                      <m:t>𝒆</m:t>
                    </m:r>
                    <m:r>
                      <a:rPr kumimoji="1" lang="en-US" altLang="ja-JP" b="1" i="1" smtClean="0">
                        <a:latin typeface="Cambria Math"/>
                      </a:rPr>
                      <m:t>𝜸</m:t>
                    </m:r>
                  </m:oMath>
                </a14:m>
                <a:r>
                  <a:rPr kumimoji="1" lang="ja-JP" altLang="en-US" b="1" dirty="0" smtClean="0"/>
                  <a:t> </a:t>
                </a:r>
                <a:r>
                  <a:rPr kumimoji="1" lang="en-US" altLang="ja-JP" b="1" dirty="0" smtClean="0"/>
                  <a:t>with 10 times better sensitivity!</a:t>
                </a:r>
                <a:endParaRPr kumimoji="1" lang="ja-JP" altLang="en-US" b="1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935" y="6165304"/>
                <a:ext cx="642020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55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5356561" y="1854438"/>
            <a:ext cx="3031863" cy="3600078"/>
            <a:chOff x="1126532" y="1988840"/>
            <a:chExt cx="3031863" cy="3600078"/>
          </a:xfrm>
        </p:grpSpPr>
        <p:sp>
          <p:nvSpPr>
            <p:cNvPr id="13" name="円/楕円 12"/>
            <p:cNvSpPr/>
            <p:nvPr/>
          </p:nvSpPr>
          <p:spPr>
            <a:xfrm rot="19986259">
              <a:off x="2064168" y="3577892"/>
              <a:ext cx="2094227" cy="20110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1918619" y="2996952"/>
              <a:ext cx="504056" cy="504056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aseline="30000" dirty="0"/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H="1">
              <a:off x="1126532" y="3501008"/>
              <a:ext cx="792087" cy="79208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1162535" y="4077072"/>
              <a:ext cx="9001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>
                  <a:solidFill>
                    <a:srgbClr val="00B050"/>
                  </a:solidFill>
                </a:rPr>
                <a:t>e</a:t>
              </a:r>
              <a:r>
                <a:rPr kumimoji="1" lang="en-US" altLang="ja-JP" sz="2800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3070747" y="1988840"/>
              <a:ext cx="90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D9203"/>
                  </a:solidFill>
                </a:rPr>
                <a:t>γ</a:t>
              </a:r>
              <a:endParaRPr kumimoji="1" lang="ja-JP" altLang="en-US" b="1" dirty="0">
                <a:solidFill>
                  <a:srgbClr val="FD9203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990627" y="3039343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bg1"/>
                  </a:solidFill>
                </a:rPr>
                <a:t>μ</a:t>
              </a:r>
              <a:r>
                <a:rPr kumimoji="1" lang="en-US" altLang="ja-JP" sz="2400" baseline="30000" dirty="0" smtClean="0">
                  <a:solidFill>
                    <a:schemeClr val="bg1"/>
                  </a:solidFill>
                </a:rPr>
                <a:t>+</a:t>
              </a:r>
              <a:endParaRPr kumimoji="1" lang="ja-JP" altLang="en-US" sz="1600" baseline="3000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直線コネクタ 18"/>
            <p:cNvCxnSpPr/>
            <p:nvPr/>
          </p:nvCxnSpPr>
          <p:spPr>
            <a:xfrm>
              <a:off x="2386671" y="4653136"/>
              <a:ext cx="468052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円/楕円 19"/>
            <p:cNvSpPr/>
            <p:nvPr/>
          </p:nvSpPr>
          <p:spPr>
            <a:xfrm>
              <a:off x="2833560" y="4415042"/>
              <a:ext cx="468052" cy="458470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3322775" y="4653136"/>
              <a:ext cx="468052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/>
            <p:cNvSpPr txBox="1"/>
            <p:nvPr/>
          </p:nvSpPr>
          <p:spPr>
            <a:xfrm>
              <a:off x="2188649" y="4581128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70C0"/>
                  </a:solidFill>
                </a:rPr>
                <a:t>μ</a:t>
              </a:r>
              <a:r>
                <a:rPr kumimoji="1" lang="en-US" altLang="ja-JP" baseline="30000" dirty="0" smtClean="0">
                  <a:solidFill>
                    <a:srgbClr val="0070C0"/>
                  </a:solidFill>
                </a:rPr>
                <a:t>+</a:t>
              </a:r>
              <a:endParaRPr kumimoji="1" lang="ja-JP" alt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646811" y="4581128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solidFill>
                    <a:srgbClr val="00B050"/>
                  </a:solidFill>
                </a:rPr>
                <a:t>e</a:t>
              </a:r>
              <a:r>
                <a:rPr lang="en-US" altLang="ja-JP" baseline="30000" dirty="0" smtClean="0">
                  <a:solidFill>
                    <a:srgbClr val="00B050"/>
                  </a:solidFill>
                </a:rPr>
                <a:t>+</a:t>
              </a:r>
              <a:endParaRPr kumimoji="1" lang="ja-JP" altLang="en-US" baseline="30000" dirty="0">
                <a:solidFill>
                  <a:srgbClr val="00B050"/>
                </a:solidFill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424105" y="3717032"/>
              <a:ext cx="45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FD9203"/>
                  </a:solidFill>
                </a:rPr>
                <a:t>γ</a:t>
              </a:r>
              <a:endParaRPr kumimoji="1" lang="ja-JP" altLang="en-US" dirty="0">
                <a:solidFill>
                  <a:srgbClr val="FD9203"/>
                </a:solidFill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>
              <a:off x="3142755" y="4041272"/>
              <a:ext cx="348480" cy="341376"/>
            </a:xfrm>
            <a:custGeom>
              <a:avLst/>
              <a:gdLst>
                <a:gd name="connsiteX0" fmla="*/ 7105 w 537457"/>
                <a:gd name="connsiteY0" fmla="*/ 538334 h 538334"/>
                <a:gd name="connsiteX1" fmla="*/ 19297 w 537457"/>
                <a:gd name="connsiteY1" fmla="*/ 404222 h 538334"/>
                <a:gd name="connsiteX2" fmla="*/ 171697 w 537457"/>
                <a:gd name="connsiteY2" fmla="*/ 446894 h 538334"/>
                <a:gd name="connsiteX3" fmla="*/ 171697 w 537457"/>
                <a:gd name="connsiteY3" fmla="*/ 276206 h 538334"/>
                <a:gd name="connsiteX4" fmla="*/ 336289 w 537457"/>
                <a:gd name="connsiteY4" fmla="*/ 300590 h 538334"/>
                <a:gd name="connsiteX5" fmla="*/ 299713 w 537457"/>
                <a:gd name="connsiteY5" fmla="*/ 160382 h 538334"/>
                <a:gd name="connsiteX6" fmla="*/ 464305 w 537457"/>
                <a:gd name="connsiteY6" fmla="*/ 160382 h 538334"/>
                <a:gd name="connsiteX7" fmla="*/ 415537 w 537457"/>
                <a:gd name="connsiteY7" fmla="*/ 14078 h 538334"/>
                <a:gd name="connsiteX8" fmla="*/ 537457 w 537457"/>
                <a:gd name="connsiteY8" fmla="*/ 14078 h 538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57" h="538334">
                  <a:moveTo>
                    <a:pt x="7105" y="538334"/>
                  </a:moveTo>
                  <a:cubicBezTo>
                    <a:pt x="-515" y="478898"/>
                    <a:pt x="-8135" y="419462"/>
                    <a:pt x="19297" y="404222"/>
                  </a:cubicBezTo>
                  <a:cubicBezTo>
                    <a:pt x="46729" y="388982"/>
                    <a:pt x="146297" y="468230"/>
                    <a:pt x="171697" y="446894"/>
                  </a:cubicBezTo>
                  <a:cubicBezTo>
                    <a:pt x="197097" y="425558"/>
                    <a:pt x="144265" y="300590"/>
                    <a:pt x="171697" y="276206"/>
                  </a:cubicBezTo>
                  <a:cubicBezTo>
                    <a:pt x="199129" y="251822"/>
                    <a:pt x="314953" y="319894"/>
                    <a:pt x="336289" y="300590"/>
                  </a:cubicBezTo>
                  <a:cubicBezTo>
                    <a:pt x="357625" y="281286"/>
                    <a:pt x="278377" y="183750"/>
                    <a:pt x="299713" y="160382"/>
                  </a:cubicBezTo>
                  <a:cubicBezTo>
                    <a:pt x="321049" y="137014"/>
                    <a:pt x="445001" y="184766"/>
                    <a:pt x="464305" y="160382"/>
                  </a:cubicBezTo>
                  <a:cubicBezTo>
                    <a:pt x="483609" y="135998"/>
                    <a:pt x="403345" y="38462"/>
                    <a:pt x="415537" y="14078"/>
                  </a:cubicBezTo>
                  <a:cubicBezTo>
                    <a:pt x="427729" y="-10306"/>
                    <a:pt x="482593" y="1886"/>
                    <a:pt x="537457" y="14078"/>
                  </a:cubicBezTo>
                </a:path>
              </a:pathLst>
            </a:custGeom>
            <a:noFill/>
            <a:ln>
              <a:solidFill>
                <a:srgbClr val="FD9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" name="フリーフォーム 25"/>
            <p:cNvSpPr/>
            <p:nvPr/>
          </p:nvSpPr>
          <p:spPr>
            <a:xfrm>
              <a:off x="2389106" y="2363688"/>
              <a:ext cx="678480" cy="646216"/>
            </a:xfrm>
            <a:custGeom>
              <a:avLst/>
              <a:gdLst>
                <a:gd name="connsiteX0" fmla="*/ 12054 w 835014"/>
                <a:gd name="connsiteY0" fmla="*/ 764242 h 764242"/>
                <a:gd name="connsiteX1" fmla="*/ 30342 w 835014"/>
                <a:gd name="connsiteY1" fmla="*/ 575266 h 764242"/>
                <a:gd name="connsiteX2" fmla="*/ 274182 w 835014"/>
                <a:gd name="connsiteY2" fmla="*/ 684994 h 764242"/>
                <a:gd name="connsiteX3" fmla="*/ 237606 w 835014"/>
                <a:gd name="connsiteY3" fmla="*/ 386290 h 764242"/>
                <a:gd name="connsiteX4" fmla="*/ 487542 w 835014"/>
                <a:gd name="connsiteY4" fmla="*/ 441154 h 764242"/>
                <a:gd name="connsiteX5" fmla="*/ 432678 w 835014"/>
                <a:gd name="connsiteY5" fmla="*/ 179026 h 764242"/>
                <a:gd name="connsiteX6" fmla="*/ 688710 w 835014"/>
                <a:gd name="connsiteY6" fmla="*/ 233890 h 764242"/>
                <a:gd name="connsiteX7" fmla="*/ 633846 w 835014"/>
                <a:gd name="connsiteY7" fmla="*/ 20530 h 764242"/>
                <a:gd name="connsiteX8" fmla="*/ 835014 w 835014"/>
                <a:gd name="connsiteY8" fmla="*/ 20530 h 764242"/>
                <a:gd name="connsiteX0" fmla="*/ 9915 w 832875"/>
                <a:gd name="connsiteY0" fmla="*/ 764242 h 764242"/>
                <a:gd name="connsiteX1" fmla="*/ 28203 w 832875"/>
                <a:gd name="connsiteY1" fmla="*/ 575266 h 764242"/>
                <a:gd name="connsiteX2" fmla="*/ 234268 w 832875"/>
                <a:gd name="connsiteY2" fmla="*/ 648950 h 764242"/>
                <a:gd name="connsiteX3" fmla="*/ 235467 w 832875"/>
                <a:gd name="connsiteY3" fmla="*/ 386290 h 764242"/>
                <a:gd name="connsiteX4" fmla="*/ 485403 w 832875"/>
                <a:gd name="connsiteY4" fmla="*/ 441154 h 764242"/>
                <a:gd name="connsiteX5" fmla="*/ 430539 w 832875"/>
                <a:gd name="connsiteY5" fmla="*/ 179026 h 764242"/>
                <a:gd name="connsiteX6" fmla="*/ 686571 w 832875"/>
                <a:gd name="connsiteY6" fmla="*/ 233890 h 764242"/>
                <a:gd name="connsiteX7" fmla="*/ 631707 w 832875"/>
                <a:gd name="connsiteY7" fmla="*/ 20530 h 764242"/>
                <a:gd name="connsiteX8" fmla="*/ 832875 w 832875"/>
                <a:gd name="connsiteY8" fmla="*/ 20530 h 764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875" h="764242">
                  <a:moveTo>
                    <a:pt x="9915" y="764242"/>
                  </a:moveTo>
                  <a:cubicBezTo>
                    <a:pt x="-2785" y="676358"/>
                    <a:pt x="-9189" y="594481"/>
                    <a:pt x="28203" y="575266"/>
                  </a:cubicBezTo>
                  <a:cubicBezTo>
                    <a:pt x="65595" y="556051"/>
                    <a:pt x="199724" y="680446"/>
                    <a:pt x="234268" y="648950"/>
                  </a:cubicBezTo>
                  <a:cubicBezTo>
                    <a:pt x="268812" y="617454"/>
                    <a:pt x="193611" y="420923"/>
                    <a:pt x="235467" y="386290"/>
                  </a:cubicBezTo>
                  <a:cubicBezTo>
                    <a:pt x="277323" y="351657"/>
                    <a:pt x="452891" y="475698"/>
                    <a:pt x="485403" y="441154"/>
                  </a:cubicBezTo>
                  <a:cubicBezTo>
                    <a:pt x="517915" y="406610"/>
                    <a:pt x="397011" y="213570"/>
                    <a:pt x="430539" y="179026"/>
                  </a:cubicBezTo>
                  <a:cubicBezTo>
                    <a:pt x="464067" y="144482"/>
                    <a:pt x="653043" y="260306"/>
                    <a:pt x="686571" y="233890"/>
                  </a:cubicBezTo>
                  <a:cubicBezTo>
                    <a:pt x="720099" y="207474"/>
                    <a:pt x="607323" y="56090"/>
                    <a:pt x="631707" y="20530"/>
                  </a:cubicBezTo>
                  <a:cubicBezTo>
                    <a:pt x="656091" y="-15030"/>
                    <a:pt x="744483" y="2750"/>
                    <a:pt x="832875" y="20530"/>
                  </a:cubicBezTo>
                </a:path>
              </a:pathLst>
            </a:custGeom>
            <a:noFill/>
            <a:ln>
              <a:solidFill>
                <a:srgbClr val="FD92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7" name="二等辺三角形 26"/>
            <p:cNvSpPr/>
            <p:nvPr/>
          </p:nvSpPr>
          <p:spPr>
            <a:xfrm rot="5400000">
              <a:off x="2995110" y="4336445"/>
              <a:ext cx="184521" cy="1755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8" name="二等辺三角形 27"/>
            <p:cNvSpPr/>
            <p:nvPr/>
          </p:nvSpPr>
          <p:spPr>
            <a:xfrm rot="16200000">
              <a:off x="2952438" y="4769261"/>
              <a:ext cx="184521" cy="1755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2638699" y="4149080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8699" y="4149080"/>
                  <a:ext cx="21602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48571" b="-454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3248315" y="4175016"/>
                  <a:ext cx="21602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8315" y="4175016"/>
                  <a:ext cx="216024" cy="4001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4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直線コネクタ 30"/>
            <p:cNvCxnSpPr/>
            <p:nvPr/>
          </p:nvCxnSpPr>
          <p:spPr>
            <a:xfrm flipH="1">
              <a:off x="2062635" y="3539503"/>
              <a:ext cx="18002" cy="11136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>
              <a:endCxn id="13" idx="7"/>
            </p:cNvCxnSpPr>
            <p:nvPr/>
          </p:nvCxnSpPr>
          <p:spPr>
            <a:xfrm>
              <a:off x="2492748" y="3212976"/>
              <a:ext cx="957229" cy="4013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テキスト ボックス 32"/>
            <p:cNvSpPr txBox="1"/>
            <p:nvPr/>
          </p:nvSpPr>
          <p:spPr>
            <a:xfrm>
              <a:off x="2638700" y="4941168"/>
              <a:ext cx="13321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mtClean="0"/>
                <a:t>BSM </a:t>
              </a:r>
            </a:p>
            <a:p>
              <a:r>
                <a:rPr kumimoji="1" lang="en-US" altLang="ja-JP" dirty="0" smtClean="0"/>
                <a:t>(ex. SUSY)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677420" y="5301208"/>
                <a:ext cx="2075184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MEG II</a:t>
                </a:r>
                <a14:m>
                  <m:oMath xmlns:m="http://schemas.openxmlformats.org/officeDocument/2006/math">
                    <m:r>
                      <a:rPr kumimoji="1" lang="en-US" altLang="ja-JP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4.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kumimoji="1" lang="ja-JP" altLang="en-US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420" y="5301208"/>
                <a:ext cx="207518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2035" t="-6349" b="-2222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041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MEG II experiment</a:t>
            </a:r>
            <a:endParaRPr kumimoji="1" lang="ja-JP" alt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5" name="Picture 2" descr="C:\Users\uchiyama\AppData\Local\Microsoft\Windows\Temporary Internet Files\Content.IE5\VJ0Y0QP7\meg2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772816"/>
            <a:ext cx="5586168" cy="426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973066" y="4953362"/>
            <a:ext cx="155937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9513" y="2686854"/>
            <a:ext cx="1991913" cy="742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48264" y="1916832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Additional detector to identify BG events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家城、</a:t>
            </a:r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</a:rPr>
              <a:t>岩井</a:t>
            </a:r>
            <a:endParaRPr lang="en-US" altLang="ja-JP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21</a:t>
            </a:r>
            <a:r>
              <a:rPr kumimoji="1" lang="en-US" altLang="ja-JP" b="1" dirty="0" smtClean="0">
                <a:solidFill>
                  <a:schemeClr val="accent1">
                    <a:lumMod val="75000"/>
                  </a:schemeClr>
                </a:solidFill>
              </a:rPr>
              <a:t>aSE-6,7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020272" y="4869160"/>
                <a:ext cx="165618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intensity</a:t>
                </a:r>
                <a:r>
                  <a:rPr lang="en-US" altLang="ja-JP" sz="2400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kumimoji="1" lang="en-US" altLang="ja-JP" sz="28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</a:t>
                </a:r>
                <a:r>
                  <a:rPr kumimoji="1" lang="en-US" altLang="ja-JP" sz="2400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7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solidFill>
                          <a:schemeClr val="bg1"/>
                        </a:solidFill>
                        <a:latin typeface="Cambria Math"/>
                        <a:sym typeface="Wingdings" panose="05000000000000000000" pitchFamily="2" charset="2"/>
                      </a:rPr>
                      <m:t>×</m:t>
                    </m:r>
                  </m:oMath>
                </a14:m>
                <a:r>
                  <a:rPr kumimoji="1" lang="en-US" altLang="ja-JP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10</a:t>
                </a:r>
                <a:r>
                  <a:rPr kumimoji="1" lang="en-US" altLang="ja-JP" baseline="300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7 </a:t>
                </a:r>
                <a:r>
                  <a:rPr kumimoji="1" lang="en-US" altLang="ja-JP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μ/s</a:t>
                </a:r>
                <a:endParaRPr kumimoji="1" lang="en-US" altLang="ja-JP" sz="2400" dirty="0" smtClean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869160"/>
                <a:ext cx="1656184" cy="800219"/>
              </a:xfrm>
              <a:prstGeom prst="rect">
                <a:avLst/>
              </a:prstGeom>
              <a:blipFill rotWithShape="1">
                <a:blip r:embed="rId3"/>
                <a:stretch>
                  <a:fillRect l="-4059" t="-6870" r="-2583" b="-114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/>
          <p:cNvCxnSpPr/>
          <p:nvPr/>
        </p:nvCxnSpPr>
        <p:spPr>
          <a:xfrm flipV="1">
            <a:off x="6804248" y="3344218"/>
            <a:ext cx="576064" cy="7328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771800" y="119675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LXe </a:t>
            </a:r>
            <a:r>
              <a:rPr kumimoji="1" lang="en-US" altLang="ja-JP" sz="3200" b="1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r>
              <a:rPr kumimoji="1" lang="en-US" altLang="ja-JP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detector</a:t>
            </a:r>
          </a:p>
          <a:p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小川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松澤</a:t>
            </a:r>
            <a:endParaRPr lang="en-US" altLang="ja-JP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ja-JP" sz="2000" dirty="0" smtClean="0">
                <a:solidFill>
                  <a:schemeClr val="accent6">
                    <a:lumMod val="75000"/>
                  </a:schemeClr>
                </a:solidFill>
              </a:rPr>
              <a:t>22aSF-9,10</a:t>
            </a:r>
            <a:endParaRPr kumimoji="1" lang="en-US" altLang="ja-JP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03648" y="4221088"/>
            <a:ext cx="237626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00B050"/>
                </a:solidFill>
              </a:rPr>
              <a:t>e</a:t>
            </a:r>
            <a:r>
              <a:rPr lang="en-US" altLang="ja-JP" sz="3200" b="1" baseline="30000" dirty="0" smtClean="0">
                <a:solidFill>
                  <a:srgbClr val="00B050"/>
                </a:solidFill>
              </a:rPr>
              <a:t>+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drift chamber</a:t>
            </a:r>
          </a:p>
          <a:p>
            <a:r>
              <a:rPr lang="en-US" altLang="ja-JP" dirty="0">
                <a:solidFill>
                  <a:srgbClr val="8B8507"/>
                </a:solidFill>
              </a:rPr>
              <a:t> </a:t>
            </a:r>
            <a:r>
              <a:rPr lang="en-US" altLang="ja-JP" dirty="0" smtClean="0">
                <a:solidFill>
                  <a:srgbClr val="8B8507"/>
                </a:solidFill>
              </a:rPr>
              <a:t>  &amp;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kumimoji="1" lang="en-US" altLang="ja-JP" dirty="0" smtClean="0">
                <a:solidFill>
                  <a:srgbClr val="8B8507"/>
                </a:solidFill>
              </a:rPr>
              <a:t>timing counter</a:t>
            </a:r>
          </a:p>
          <a:p>
            <a:r>
              <a:rPr lang="ja-JP" altLang="en-US" dirty="0" smtClean="0">
                <a:solidFill>
                  <a:srgbClr val="8B8507"/>
                </a:solidFill>
              </a:rPr>
              <a:t>西村</a:t>
            </a:r>
            <a:r>
              <a:rPr lang="ja-JP" altLang="en-US" dirty="0" smtClean="0">
                <a:solidFill>
                  <a:srgbClr val="8B8507"/>
                </a:solidFill>
              </a:rPr>
              <a:t>、</a:t>
            </a:r>
            <a:r>
              <a:rPr lang="ja-JP" altLang="en-US" dirty="0" smtClean="0">
                <a:solidFill>
                  <a:srgbClr val="8B8507"/>
                </a:solidFill>
              </a:rPr>
              <a:t>中尾、宇佐見</a:t>
            </a:r>
            <a:endParaRPr kumimoji="1" lang="en-US" altLang="ja-JP" dirty="0" smtClean="0">
              <a:solidFill>
                <a:srgbClr val="8B8507"/>
              </a:solidFill>
            </a:endParaRPr>
          </a:p>
          <a:p>
            <a:r>
              <a:rPr kumimoji="1" lang="en-US" altLang="ja-JP" dirty="0" smtClean="0">
                <a:solidFill>
                  <a:srgbClr val="8B8507"/>
                </a:solidFill>
              </a:rPr>
              <a:t>23aSG-3,4</a:t>
            </a:r>
            <a:r>
              <a:rPr kumimoji="1" lang="ja-JP" altLang="en-US" dirty="0" err="1" smtClean="0">
                <a:solidFill>
                  <a:srgbClr val="8B8507"/>
                </a:solidFill>
              </a:rPr>
              <a:t>、</a:t>
            </a:r>
            <a:r>
              <a:rPr kumimoji="1" lang="en-US" altLang="ja-JP" dirty="0" smtClean="0">
                <a:solidFill>
                  <a:srgbClr val="8B8507"/>
                </a:solidFill>
              </a:rPr>
              <a:t>23aSF-9</a:t>
            </a:r>
            <a:endParaRPr kumimoji="1" lang="en-US" altLang="ja-JP" dirty="0" smtClean="0">
              <a:solidFill>
                <a:srgbClr val="8B850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γ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707904" y="38517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endParaRPr kumimoji="1" lang="ja-JP" altLang="en-US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/>
              <p:cNvSpPr/>
              <p:nvPr/>
            </p:nvSpPr>
            <p:spPr>
              <a:xfrm>
                <a:off x="1619672" y="2598584"/>
                <a:ext cx="620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</a:t>
                </a:r>
                <a:endParaRPr lang="ja-JP" altLang="en-US" sz="2800" dirty="0"/>
              </a:p>
            </p:txBody>
          </p:sp>
        </mc:Choice>
        <mc:Fallback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598584"/>
                <a:ext cx="620683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r="-18627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179512" y="26897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all resolutions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904" y="2990562"/>
            <a:ext cx="150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e</a:t>
            </a:r>
            <a:r>
              <a:rPr kumimoji="1" lang="en-US" altLang="ja-JP" baseline="30000" dirty="0" smtClean="0">
                <a:solidFill>
                  <a:schemeClr val="bg1"/>
                </a:solidFill>
              </a:rPr>
              <a:t>+</a:t>
            </a:r>
            <a:r>
              <a:rPr kumimoji="1" lang="en-US" altLang="ja-JP" dirty="0" smtClean="0">
                <a:solidFill>
                  <a:schemeClr val="bg1"/>
                </a:solidFill>
              </a:rPr>
              <a:t> efficiency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正方形/長方形 17"/>
              <p:cNvSpPr/>
              <p:nvPr/>
            </p:nvSpPr>
            <p:spPr>
              <a:xfrm>
                <a:off x="1475656" y="2905780"/>
                <a:ext cx="6206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×</m:t>
                    </m:r>
                  </m:oMath>
                </a14:m>
                <a:r>
                  <a:rPr lang="en-US" altLang="ja-JP" sz="2800" b="1" dirty="0" smtClean="0">
                    <a:solidFill>
                      <a:srgbClr val="FF0000"/>
                    </a:solidFill>
                  </a:rPr>
                  <a:t>2</a:t>
                </a:r>
                <a:endParaRPr lang="ja-JP" altLang="en-US" sz="2800" dirty="0"/>
              </a:p>
            </p:txBody>
          </p:sp>
        </mc:Choice>
        <mc:Fallback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05780"/>
                <a:ext cx="620683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1960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2843808" y="6165304"/>
            <a:ext cx="5353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Detectors will be </a:t>
            </a:r>
            <a:r>
              <a:rPr lang="en-US" altLang="ja-JP" sz="2000" smtClean="0"/>
              <a:t>ready by 2017</a:t>
            </a:r>
            <a:r>
              <a:rPr lang="en-US" altLang="ja-JP" sz="2000" dirty="0" smtClean="0"/>
              <a:t>!</a:t>
            </a:r>
            <a:endParaRPr kumimoji="1" lang="ja-JP" altLang="en-US" sz="2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7092280" y="4201924"/>
            <a:ext cx="1120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</a:rPr>
              <a:t>μ</a:t>
            </a:r>
            <a:r>
              <a:rPr lang="en-US" altLang="ja-JP" sz="2800" b="1" baseline="30000" dirty="0">
                <a:solidFill>
                  <a:srgbClr val="7030A0"/>
                </a:solidFill>
              </a:rPr>
              <a:t>+ </a:t>
            </a:r>
            <a:r>
              <a:rPr lang="en-US" altLang="ja-JP" dirty="0">
                <a:solidFill>
                  <a:srgbClr val="7030A0"/>
                </a:solidFill>
              </a:rPr>
              <a:t>beam</a:t>
            </a:r>
            <a:endParaRPr lang="en-US" altLang="ja-JP" sz="2800" dirty="0">
              <a:solidFill>
                <a:srgbClr val="7030A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528" y="148478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Summary talk</a:t>
            </a:r>
          </a:p>
          <a:p>
            <a:r>
              <a:rPr lang="ja-JP" altLang="en-US" dirty="0" smtClean="0"/>
              <a:t>内山 </a:t>
            </a:r>
            <a:r>
              <a:rPr lang="en-US" altLang="ja-JP" dirty="0" smtClean="0"/>
              <a:t>21aSE-1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3808" y="27809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gradient </a:t>
            </a:r>
          </a:p>
          <a:p>
            <a:r>
              <a:rPr kumimoji="1" lang="en-US" altLang="ja-JP" dirty="0" smtClean="0"/>
              <a:t>B-field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9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52303"/>
            <a:ext cx="6707088" cy="207284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2"/>
                </a:solidFill>
              </a:rPr>
              <a:t>MEG II</a:t>
            </a:r>
            <a:r>
              <a:rPr kumimoji="1" lang="ja-JP" altLang="en-US" dirty="0" smtClean="0">
                <a:solidFill>
                  <a:schemeClr val="bg2"/>
                </a:solidFill>
              </a:rPr>
              <a:t>実験</a:t>
            </a:r>
            <a:endParaRPr kumimoji="1" lang="en-US" altLang="ja-JP" dirty="0" smtClean="0">
              <a:solidFill>
                <a:schemeClr val="bg2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RDC detector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bg2"/>
                </a:solidFill>
              </a:rPr>
              <a:t>Engineering run</a:t>
            </a:r>
            <a:endParaRPr kumimoji="1" lang="ja-JP" altLang="en-US" dirty="0">
              <a:solidFill>
                <a:schemeClr val="bg2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77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角丸四角形 30"/>
          <p:cNvSpPr/>
          <p:nvPr/>
        </p:nvSpPr>
        <p:spPr>
          <a:xfrm>
            <a:off x="4392755" y="1938577"/>
            <a:ext cx="4124838" cy="316835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827584" y="1957957"/>
            <a:ext cx="3384376" cy="3168352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Radiative Muon Decay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4130643" y="5601434"/>
                <a:ext cx="5049869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b="1" dirty="0" smtClean="0">
                    <a:sym typeface="Wingdings" panose="05000000000000000000" pitchFamily="2" charset="2"/>
                  </a:rPr>
                  <a:t>R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adiative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 M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uon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 D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ecay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 </a:t>
                </a:r>
                <a:r>
                  <a:rPr lang="ja-JP" altLang="en-US" sz="2000" b="1" dirty="0" smtClean="0">
                    <a:sym typeface="Wingdings" panose="05000000000000000000" pitchFamily="2" charset="2"/>
                  </a:rPr>
                  <a:t>　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A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nnihilation 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I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n 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F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light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/>
                </a:r>
                <a:br>
                  <a:rPr lang="en-US" altLang="ja-JP" sz="2000" b="1" dirty="0" smtClean="0">
                    <a:sym typeface="Wingdings" panose="05000000000000000000" pitchFamily="2" charset="2"/>
                  </a:rPr>
                </a:br>
                <a:r>
                  <a:rPr lang="ja-JP" altLang="en-US" sz="2000" b="1" dirty="0" smtClean="0">
                    <a:sym typeface="Wingdings" panose="05000000000000000000" pitchFamily="2" charset="2"/>
                  </a:rPr>
                  <a:t>　</a:t>
                </a:r>
                <a:r>
                  <a:rPr lang="en-US" altLang="ja-JP" sz="2000" b="1" dirty="0" smtClean="0">
                    <a:sym typeface="Wingdings" panose="05000000000000000000" pitchFamily="2" charset="2"/>
                  </a:rPr>
                  <a:t>(RMD,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latin typeface="Cambria Math"/>
                        <a:sym typeface="Wingdings" panose="05000000000000000000" pitchFamily="2" charset="2"/>
                      </a:rPr>
                      <m:t>𝝁</m:t>
                    </m:r>
                    <m:r>
                      <a:rPr lang="en-US" altLang="ja-JP" sz="2000" b="1" i="1" smtClean="0">
                        <a:latin typeface="Cambria Math"/>
                        <a:sym typeface="Wingdings" panose="05000000000000000000" pitchFamily="2" charset="2"/>
                      </a:rPr>
                      <m:t>→</m:t>
                    </m:r>
                    <m:r>
                      <a:rPr lang="en-US" altLang="ja-JP" sz="2000" b="1" i="1" smtClean="0">
                        <a:latin typeface="Cambria Math"/>
                        <a:sym typeface="Wingdings" panose="05000000000000000000" pitchFamily="2" charset="2"/>
                      </a:rPr>
                      <m:t>𝒆</m:t>
                    </m:r>
                    <m:r>
                      <a:rPr lang="en-US" altLang="ja-JP" sz="2000" b="1" i="1" smtClean="0">
                        <a:latin typeface="Cambria Math"/>
                        <a:sym typeface="Wingdings" panose="05000000000000000000" pitchFamily="2" charset="2"/>
                      </a:rPr>
                      <m:t>𝝂𝝂𝜸</m:t>
                    </m:r>
                  </m:oMath>
                </a14:m>
                <a:r>
                  <a:rPr lang="en-US" altLang="ja-JP" sz="2000" b="1" dirty="0" smtClean="0">
                    <a:sym typeface="Wingdings" panose="05000000000000000000" pitchFamily="2" charset="2"/>
                  </a:rPr>
                  <a:t>) </a:t>
                </a:r>
                <a:r>
                  <a:rPr lang="ja-JP" altLang="en-US" sz="2000" b="1" dirty="0" smtClean="0">
                    <a:sym typeface="Wingdings" panose="05000000000000000000" pitchFamily="2" charset="2"/>
                  </a:rPr>
                  <a:t>　　　　</a:t>
                </a:r>
                <a:r>
                  <a:rPr lang="en-US" altLang="ja-JP" sz="2000" dirty="0">
                    <a:sym typeface="Wingdings" panose="05000000000000000000" pitchFamily="2" charset="2"/>
                  </a:rPr>
                  <a:t>(AIF, e</a:t>
                </a:r>
                <a:r>
                  <a:rPr lang="en-US" altLang="ja-JP" sz="2000" baseline="30000" dirty="0">
                    <a:sym typeface="Wingdings" panose="05000000000000000000" pitchFamily="2" charset="2"/>
                  </a:rPr>
                  <a:t>+</a:t>
                </a:r>
                <a:r>
                  <a:rPr lang="en-US" altLang="ja-JP" sz="2000" dirty="0">
                    <a:sym typeface="Wingdings" panose="05000000000000000000" pitchFamily="2" charset="2"/>
                  </a:rPr>
                  <a:t>e</a:t>
                </a:r>
                <a:r>
                  <a:rPr lang="en-US" altLang="ja-JP" sz="2000" baseline="30000" dirty="0">
                    <a:sym typeface="Wingdings" panose="05000000000000000000" pitchFamily="2" charset="2"/>
                  </a:rPr>
                  <a:t>-</a:t>
                </a:r>
                <a:r>
                  <a:rPr lang="en-US" altLang="ja-JP" sz="2000" dirty="0">
                    <a:sym typeface="Wingdings" panose="05000000000000000000" pitchFamily="2" charset="2"/>
                  </a:rPr>
                  <a:t>  2</a:t>
                </a:r>
                <a:r>
                  <a:rPr lang="en-US" altLang="ja-JP" sz="2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γ</a:t>
                </a:r>
                <a:r>
                  <a:rPr lang="en-US" altLang="ja-JP" sz="2000" dirty="0" smtClean="0">
                    <a:sym typeface="Wingdings" panose="05000000000000000000" pitchFamily="2" charset="2"/>
                  </a:rPr>
                  <a:t>)</a:t>
                </a:r>
                <a:endParaRPr lang="en-US" altLang="ja-JP" sz="2000" dirty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643" y="5601434"/>
                <a:ext cx="5049869" cy="707886"/>
              </a:xfrm>
              <a:prstGeom prst="rect">
                <a:avLst/>
              </a:prstGeom>
              <a:blipFill rotWithShape="1">
                <a:blip r:embed="rId2"/>
                <a:stretch>
                  <a:fillRect l="-1329" t="-3448" b="-15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円/楕円 8"/>
          <p:cNvSpPr/>
          <p:nvPr/>
        </p:nvSpPr>
        <p:spPr>
          <a:xfrm>
            <a:off x="2150478" y="3259128"/>
            <a:ext cx="598577" cy="56601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30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31105" y="2420888"/>
            <a:ext cx="106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</a:rPr>
              <a:t>γ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35989" y="3306729"/>
            <a:ext cx="940621" cy="518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709191" y="2548028"/>
            <a:ext cx="805709" cy="725643"/>
          </a:xfrm>
          <a:custGeom>
            <a:avLst/>
            <a:gdLst>
              <a:gd name="connsiteX0" fmla="*/ 12054 w 835014"/>
              <a:gd name="connsiteY0" fmla="*/ 764242 h 764242"/>
              <a:gd name="connsiteX1" fmla="*/ 30342 w 835014"/>
              <a:gd name="connsiteY1" fmla="*/ 575266 h 764242"/>
              <a:gd name="connsiteX2" fmla="*/ 274182 w 835014"/>
              <a:gd name="connsiteY2" fmla="*/ 684994 h 764242"/>
              <a:gd name="connsiteX3" fmla="*/ 237606 w 835014"/>
              <a:gd name="connsiteY3" fmla="*/ 386290 h 764242"/>
              <a:gd name="connsiteX4" fmla="*/ 487542 w 835014"/>
              <a:gd name="connsiteY4" fmla="*/ 441154 h 764242"/>
              <a:gd name="connsiteX5" fmla="*/ 432678 w 835014"/>
              <a:gd name="connsiteY5" fmla="*/ 179026 h 764242"/>
              <a:gd name="connsiteX6" fmla="*/ 688710 w 835014"/>
              <a:gd name="connsiteY6" fmla="*/ 233890 h 764242"/>
              <a:gd name="connsiteX7" fmla="*/ 633846 w 835014"/>
              <a:gd name="connsiteY7" fmla="*/ 20530 h 764242"/>
              <a:gd name="connsiteX8" fmla="*/ 835014 w 835014"/>
              <a:gd name="connsiteY8" fmla="*/ 20530 h 764242"/>
              <a:gd name="connsiteX0" fmla="*/ 9915 w 832875"/>
              <a:gd name="connsiteY0" fmla="*/ 764242 h 764242"/>
              <a:gd name="connsiteX1" fmla="*/ 28203 w 832875"/>
              <a:gd name="connsiteY1" fmla="*/ 575266 h 764242"/>
              <a:gd name="connsiteX2" fmla="*/ 234268 w 832875"/>
              <a:gd name="connsiteY2" fmla="*/ 648950 h 764242"/>
              <a:gd name="connsiteX3" fmla="*/ 235467 w 832875"/>
              <a:gd name="connsiteY3" fmla="*/ 386290 h 764242"/>
              <a:gd name="connsiteX4" fmla="*/ 485403 w 832875"/>
              <a:gd name="connsiteY4" fmla="*/ 441154 h 764242"/>
              <a:gd name="connsiteX5" fmla="*/ 430539 w 832875"/>
              <a:gd name="connsiteY5" fmla="*/ 179026 h 764242"/>
              <a:gd name="connsiteX6" fmla="*/ 686571 w 832875"/>
              <a:gd name="connsiteY6" fmla="*/ 233890 h 764242"/>
              <a:gd name="connsiteX7" fmla="*/ 631707 w 832875"/>
              <a:gd name="connsiteY7" fmla="*/ 20530 h 764242"/>
              <a:gd name="connsiteX8" fmla="*/ 832875 w 832875"/>
              <a:gd name="connsiteY8" fmla="*/ 20530 h 7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875" h="764242">
                <a:moveTo>
                  <a:pt x="9915" y="764242"/>
                </a:moveTo>
                <a:cubicBezTo>
                  <a:pt x="-2785" y="676358"/>
                  <a:pt x="-9189" y="594481"/>
                  <a:pt x="28203" y="575266"/>
                </a:cubicBezTo>
                <a:cubicBezTo>
                  <a:pt x="65595" y="556051"/>
                  <a:pt x="199724" y="680446"/>
                  <a:pt x="234268" y="648950"/>
                </a:cubicBezTo>
                <a:cubicBezTo>
                  <a:pt x="268812" y="617454"/>
                  <a:pt x="193611" y="420923"/>
                  <a:pt x="235467" y="386290"/>
                </a:cubicBezTo>
                <a:cubicBezTo>
                  <a:pt x="277323" y="351657"/>
                  <a:pt x="452891" y="475698"/>
                  <a:pt x="485403" y="441154"/>
                </a:cubicBezTo>
                <a:cubicBezTo>
                  <a:pt x="517915" y="406610"/>
                  <a:pt x="397011" y="213570"/>
                  <a:pt x="430539" y="179026"/>
                </a:cubicBezTo>
                <a:cubicBezTo>
                  <a:pt x="464067" y="144482"/>
                  <a:pt x="653043" y="260306"/>
                  <a:pt x="686571" y="233890"/>
                </a:cubicBezTo>
                <a:cubicBezTo>
                  <a:pt x="720099" y="207474"/>
                  <a:pt x="607323" y="56090"/>
                  <a:pt x="631707" y="20530"/>
                </a:cubicBezTo>
                <a:cubicBezTo>
                  <a:pt x="656091" y="-15030"/>
                  <a:pt x="744483" y="2750"/>
                  <a:pt x="832875" y="205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1250345" y="3798332"/>
            <a:ext cx="940620" cy="8894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54841" y="3717032"/>
            <a:ext cx="1068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4400" baseline="30000" dirty="0" smtClean="0">
                <a:solidFill>
                  <a:srgbClr val="00B050"/>
                </a:solidFill>
              </a:rPr>
              <a:t>+</a:t>
            </a:r>
            <a:endParaRPr kumimoji="1" lang="ja-JP" altLang="en-US" sz="3200" baseline="30000" dirty="0">
              <a:solidFill>
                <a:srgbClr val="00B050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487674" y="3050655"/>
            <a:ext cx="598577" cy="56601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aseline="300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73185" y="3098256"/>
            <a:ext cx="940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μ</a:t>
            </a:r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+</a:t>
            </a:r>
            <a:endParaRPr kumimoji="1" lang="ja-JP" altLang="en-US" sz="1600" baseline="30000" dirty="0">
              <a:solidFill>
                <a:schemeClr val="bg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4587541" y="3589859"/>
            <a:ext cx="940620" cy="8894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630295" y="4236728"/>
            <a:ext cx="1068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B050"/>
                </a:solidFill>
              </a:rPr>
              <a:t>e</a:t>
            </a:r>
            <a:r>
              <a:rPr kumimoji="1" lang="en-US" altLang="ja-JP" sz="4400" baseline="30000" dirty="0" smtClean="0">
                <a:solidFill>
                  <a:srgbClr val="00B050"/>
                </a:solidFill>
              </a:rPr>
              <a:t>+</a:t>
            </a:r>
            <a:endParaRPr kumimoji="1" lang="ja-JP" altLang="en-US" sz="3200" baseline="30000" dirty="0">
              <a:solidFill>
                <a:srgbClr val="00B05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751585" y="2204864"/>
            <a:ext cx="1068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 smtClean="0">
                <a:solidFill>
                  <a:srgbClr val="FF0000"/>
                </a:solidFill>
              </a:rPr>
              <a:t>γ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7173687" y="2923109"/>
            <a:ext cx="805709" cy="725643"/>
          </a:xfrm>
          <a:custGeom>
            <a:avLst/>
            <a:gdLst>
              <a:gd name="connsiteX0" fmla="*/ 12054 w 835014"/>
              <a:gd name="connsiteY0" fmla="*/ 764242 h 764242"/>
              <a:gd name="connsiteX1" fmla="*/ 30342 w 835014"/>
              <a:gd name="connsiteY1" fmla="*/ 575266 h 764242"/>
              <a:gd name="connsiteX2" fmla="*/ 274182 w 835014"/>
              <a:gd name="connsiteY2" fmla="*/ 684994 h 764242"/>
              <a:gd name="connsiteX3" fmla="*/ 237606 w 835014"/>
              <a:gd name="connsiteY3" fmla="*/ 386290 h 764242"/>
              <a:gd name="connsiteX4" fmla="*/ 487542 w 835014"/>
              <a:gd name="connsiteY4" fmla="*/ 441154 h 764242"/>
              <a:gd name="connsiteX5" fmla="*/ 432678 w 835014"/>
              <a:gd name="connsiteY5" fmla="*/ 179026 h 764242"/>
              <a:gd name="connsiteX6" fmla="*/ 688710 w 835014"/>
              <a:gd name="connsiteY6" fmla="*/ 233890 h 764242"/>
              <a:gd name="connsiteX7" fmla="*/ 633846 w 835014"/>
              <a:gd name="connsiteY7" fmla="*/ 20530 h 764242"/>
              <a:gd name="connsiteX8" fmla="*/ 835014 w 835014"/>
              <a:gd name="connsiteY8" fmla="*/ 20530 h 764242"/>
              <a:gd name="connsiteX0" fmla="*/ 9915 w 832875"/>
              <a:gd name="connsiteY0" fmla="*/ 764242 h 764242"/>
              <a:gd name="connsiteX1" fmla="*/ 28203 w 832875"/>
              <a:gd name="connsiteY1" fmla="*/ 575266 h 764242"/>
              <a:gd name="connsiteX2" fmla="*/ 234268 w 832875"/>
              <a:gd name="connsiteY2" fmla="*/ 648950 h 764242"/>
              <a:gd name="connsiteX3" fmla="*/ 235467 w 832875"/>
              <a:gd name="connsiteY3" fmla="*/ 386290 h 764242"/>
              <a:gd name="connsiteX4" fmla="*/ 485403 w 832875"/>
              <a:gd name="connsiteY4" fmla="*/ 441154 h 764242"/>
              <a:gd name="connsiteX5" fmla="*/ 430539 w 832875"/>
              <a:gd name="connsiteY5" fmla="*/ 179026 h 764242"/>
              <a:gd name="connsiteX6" fmla="*/ 686571 w 832875"/>
              <a:gd name="connsiteY6" fmla="*/ 233890 h 764242"/>
              <a:gd name="connsiteX7" fmla="*/ 631707 w 832875"/>
              <a:gd name="connsiteY7" fmla="*/ 20530 h 764242"/>
              <a:gd name="connsiteX8" fmla="*/ 832875 w 832875"/>
              <a:gd name="connsiteY8" fmla="*/ 20530 h 764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2875" h="764242">
                <a:moveTo>
                  <a:pt x="9915" y="764242"/>
                </a:moveTo>
                <a:cubicBezTo>
                  <a:pt x="-2785" y="676358"/>
                  <a:pt x="-9189" y="594481"/>
                  <a:pt x="28203" y="575266"/>
                </a:cubicBezTo>
                <a:cubicBezTo>
                  <a:pt x="65595" y="556051"/>
                  <a:pt x="199724" y="680446"/>
                  <a:pt x="234268" y="648950"/>
                </a:cubicBezTo>
                <a:cubicBezTo>
                  <a:pt x="268812" y="617454"/>
                  <a:pt x="193611" y="420923"/>
                  <a:pt x="235467" y="386290"/>
                </a:cubicBezTo>
                <a:cubicBezTo>
                  <a:pt x="277323" y="351657"/>
                  <a:pt x="452891" y="475698"/>
                  <a:pt x="485403" y="441154"/>
                </a:cubicBezTo>
                <a:cubicBezTo>
                  <a:pt x="517915" y="406610"/>
                  <a:pt x="397011" y="213570"/>
                  <a:pt x="430539" y="179026"/>
                </a:cubicBezTo>
                <a:cubicBezTo>
                  <a:pt x="464067" y="144482"/>
                  <a:pt x="653043" y="260306"/>
                  <a:pt x="686571" y="233890"/>
                </a:cubicBezTo>
                <a:cubicBezTo>
                  <a:pt x="720099" y="207474"/>
                  <a:pt x="607323" y="56090"/>
                  <a:pt x="631707" y="20530"/>
                </a:cubicBezTo>
                <a:cubicBezTo>
                  <a:pt x="656091" y="-15030"/>
                  <a:pt x="744483" y="2750"/>
                  <a:pt x="832875" y="205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 flipV="1">
            <a:off x="5692386" y="2591240"/>
            <a:ext cx="63031" cy="45941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6086251" y="2863155"/>
            <a:ext cx="733538" cy="34558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955693" y="2588807"/>
                <a:ext cx="1068887" cy="4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en-US" altLang="ja-JP" sz="20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𝝂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𝝁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kumimoji="1" lang="ja-JP" altLang="en-US" sz="2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693" y="2588807"/>
                <a:ext cx="1068887" cy="424988"/>
              </a:xfrm>
              <a:prstGeom prst="rect">
                <a:avLst/>
              </a:prstGeom>
              <a:blipFill rotWithShape="1">
                <a:blip r:embed="rId3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030822" y="2509739"/>
                <a:ext cx="10688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kumimoji="1" lang="en-US" altLang="ja-JP" sz="2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kumimoji="1" lang="ja-JP" altLang="en-US" sz="2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822" y="2509739"/>
                <a:ext cx="1068887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6315733" y="3078252"/>
            <a:ext cx="864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/>
              <a:t>+</a:t>
            </a:r>
            <a:endParaRPr kumimoji="1" lang="ja-JP" altLang="en-US" sz="6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648647" y="1787809"/>
                <a:ext cx="1587511" cy="3693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𝜇</m:t>
                    </m:r>
                    <m:r>
                      <a:rPr kumimoji="1" lang="en-US" altLang="ja-JP" b="0" i="1" smtClean="0">
                        <a:latin typeface="Cambria Math"/>
                      </a:rPr>
                      <m:t>→</m:t>
                    </m:r>
                    <m:r>
                      <a:rPr kumimoji="1" lang="en-US" altLang="ja-JP" b="0" i="1" smtClean="0">
                        <a:latin typeface="Cambria Math"/>
                      </a:rPr>
                      <m:t>𝑒</m:t>
                    </m:r>
                    <m:r>
                      <a:rPr kumimoji="1" lang="en-US" altLang="ja-JP" b="0" i="1" smtClean="0">
                        <a:latin typeface="Cambria Math"/>
                      </a:rPr>
                      <m:t>𝛾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signal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47" y="1787809"/>
                <a:ext cx="158751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065" b="-225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5307621" y="1772816"/>
            <a:ext cx="238466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Main BG (accidental)</a:t>
            </a:r>
            <a:endParaRPr kumimoji="1" lang="ja-JP" altLang="en-US" dirty="0"/>
          </a:p>
        </p:txBody>
      </p:sp>
      <p:sp>
        <p:nvSpPr>
          <p:cNvPr id="32" name="右矢印 31"/>
          <p:cNvSpPr/>
          <p:nvPr/>
        </p:nvSpPr>
        <p:spPr>
          <a:xfrm rot="16868661">
            <a:off x="6731152" y="4283357"/>
            <a:ext cx="1236971" cy="6995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004048" y="620769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   2                 :               1</a:t>
            </a:r>
            <a:endParaRPr kumimoji="1" lang="ja-JP" altLang="en-US" sz="24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292080" y="5291916"/>
            <a:ext cx="29464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ja-JP" dirty="0">
                <a:sym typeface="Wingdings" panose="05000000000000000000" pitchFamily="2" charset="2"/>
              </a:rPr>
              <a:t>Sources of BG γ (E</a:t>
            </a:r>
            <a:r>
              <a:rPr lang="en-US" altLang="ja-JP" baseline="-25000" dirty="0">
                <a:sym typeface="Wingdings" panose="05000000000000000000" pitchFamily="2" charset="2"/>
              </a:rPr>
              <a:t>γ</a:t>
            </a:r>
            <a:r>
              <a:rPr lang="en-US" altLang="ja-JP" dirty="0">
                <a:sym typeface="Wingdings" panose="05000000000000000000" pitchFamily="2" charset="2"/>
              </a:rPr>
              <a:t> &gt; 48MeV)</a:t>
            </a:r>
            <a:endParaRPr lang="ja-JP" altLang="en-US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235989" y="4101752"/>
            <a:ext cx="262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e</a:t>
            </a:r>
            <a:r>
              <a:rPr kumimoji="1" lang="en-US" altLang="ja-JP" dirty="0" smtClean="0"/>
              <a:t>=E</a:t>
            </a:r>
            <a:r>
              <a:rPr kumimoji="1" lang="en-US" altLang="ja-JP" baseline="-25000" dirty="0" smtClean="0"/>
              <a:t>γ</a:t>
            </a:r>
            <a:r>
              <a:rPr kumimoji="1" lang="en-US" altLang="ja-JP" dirty="0" smtClean="0"/>
              <a:t>=52.8 MeV</a:t>
            </a:r>
          </a:p>
          <a:p>
            <a:r>
              <a:rPr lang="en-US" altLang="ja-JP" dirty="0" smtClean="0"/>
              <a:t>Back to back</a:t>
            </a:r>
          </a:p>
          <a:p>
            <a:r>
              <a:rPr kumimoji="1" lang="en-US" altLang="ja-JP" dirty="0" smtClean="0"/>
              <a:t>Time coincidence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50345" y="6309320"/>
            <a:ext cx="271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3823FD"/>
                </a:solidFill>
              </a:rPr>
              <a:t>RDC aims to identify RMD</a:t>
            </a:r>
            <a:endParaRPr kumimoji="1" lang="ja-JP" altLang="en-US" b="1" dirty="0">
              <a:solidFill>
                <a:srgbClr val="3823FD"/>
              </a:solidFill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 flipV="1">
            <a:off x="3851920" y="6093296"/>
            <a:ext cx="278723" cy="216024"/>
          </a:xfrm>
          <a:prstGeom prst="straightConnector1">
            <a:avLst/>
          </a:prstGeom>
          <a:ln>
            <a:solidFill>
              <a:srgbClr val="3823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3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Radiative Decay Counter (RDC)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2051" name="Picture 3" descr="C:\Users\Kei\Google ドライブ\lekkikai\MEG\pics\rmd - コピー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7" y="2722768"/>
            <a:ext cx="5524351" cy="343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2608332"/>
            <a:ext cx="1746799" cy="160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5" y="2608332"/>
            <a:ext cx="1809047" cy="182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923927" y="3043898"/>
            <a:ext cx="1235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LXe detector</a:t>
            </a:r>
            <a:endParaRPr kumimoji="1" lang="ja-JP" altLang="en-US" sz="1600" dirty="0"/>
          </a:p>
        </p:txBody>
      </p:sp>
      <p:sp>
        <p:nvSpPr>
          <p:cNvPr id="9" name="右矢印 8"/>
          <p:cNvSpPr/>
          <p:nvPr/>
        </p:nvSpPr>
        <p:spPr>
          <a:xfrm>
            <a:off x="1452284" y="4634619"/>
            <a:ext cx="2952329" cy="3203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03648" y="461646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μ beam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843808" y="5089740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</a:t>
            </a:r>
            <a:r>
              <a:rPr kumimoji="1" lang="en-US" altLang="ja-JP" sz="1600" baseline="30000" dirty="0" smtClean="0"/>
              <a:t>+</a:t>
            </a:r>
            <a:r>
              <a:rPr kumimoji="1" lang="en-US" altLang="ja-JP" sz="1600" dirty="0" smtClean="0"/>
              <a:t> drift chamber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23728" y="5377772"/>
            <a:ext cx="1872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e</a:t>
            </a:r>
            <a:r>
              <a:rPr kumimoji="1" lang="en-US" altLang="ja-JP" sz="1600" baseline="30000" dirty="0" smtClean="0"/>
              <a:t>+</a:t>
            </a:r>
            <a:r>
              <a:rPr kumimoji="1" lang="en-US" altLang="ja-JP" sz="1600" dirty="0" smtClean="0"/>
              <a:t> timing counter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79912" y="4090920"/>
            <a:ext cx="144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RMD γ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508103" y="4306944"/>
            <a:ext cx="1440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RMD e</a:t>
            </a:r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+</a:t>
            </a:r>
            <a:endParaRPr kumimoji="1" lang="ja-JP" altLang="en-US" sz="2400" b="1" baseline="30000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156447" y="4945724"/>
            <a:ext cx="1440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</a:rPr>
              <a:t>accidental e</a:t>
            </a:r>
            <a:r>
              <a:rPr kumimoji="1" lang="en-US" altLang="ja-JP" sz="1600" baseline="30000" dirty="0" smtClean="0">
                <a:solidFill>
                  <a:srgbClr val="C00000"/>
                </a:solidFill>
              </a:rPr>
              <a:t>+</a:t>
            </a:r>
            <a:endParaRPr kumimoji="1" lang="ja-JP" altLang="en-US" sz="1600" baseline="30000" dirty="0">
              <a:solidFill>
                <a:srgbClr val="C0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169268" y="4522968"/>
            <a:ext cx="75105" cy="544706"/>
          </a:xfrm>
          <a:prstGeom prst="rect">
            <a:avLst/>
          </a:prstGeom>
          <a:solidFill>
            <a:srgbClr val="3823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20"/>
          <p:cNvSpPr/>
          <p:nvPr/>
        </p:nvSpPr>
        <p:spPr>
          <a:xfrm rot="8556720">
            <a:off x="1649476" y="3904999"/>
            <a:ext cx="360152" cy="771366"/>
          </a:xfrm>
          <a:prstGeom prst="triangle">
            <a:avLst/>
          </a:prstGeom>
          <a:gradFill flip="none" rotWithShape="1">
            <a:gsLst>
              <a:gs pos="0">
                <a:srgbClr val="3823FD">
                  <a:tint val="66000"/>
                  <a:satMod val="160000"/>
                </a:srgbClr>
              </a:gs>
              <a:gs pos="50000">
                <a:srgbClr val="3823FD">
                  <a:tint val="44500"/>
                  <a:satMod val="160000"/>
                </a:srgbClr>
              </a:gs>
              <a:gs pos="100000">
                <a:srgbClr val="3823F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二等辺三角形 30"/>
          <p:cNvSpPr/>
          <p:nvPr/>
        </p:nvSpPr>
        <p:spPr>
          <a:xfrm rot="12783146">
            <a:off x="7107962" y="3794805"/>
            <a:ext cx="360152" cy="771366"/>
          </a:xfrm>
          <a:prstGeom prst="triangle">
            <a:avLst/>
          </a:prstGeom>
          <a:gradFill flip="none" rotWithShape="1">
            <a:gsLst>
              <a:gs pos="0">
                <a:srgbClr val="3823FD">
                  <a:tint val="66000"/>
                  <a:satMod val="160000"/>
                </a:srgbClr>
              </a:gs>
              <a:gs pos="50000">
                <a:srgbClr val="3823FD">
                  <a:tint val="44500"/>
                  <a:satMod val="160000"/>
                </a:srgbClr>
              </a:gs>
              <a:gs pos="100000">
                <a:srgbClr val="3823FD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39552" y="2362728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US RDC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596336" y="2362728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DS RDC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979712" y="1628800"/>
            <a:ext cx="5893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RMD events can be identified by detecting low energy e</a:t>
            </a:r>
            <a:r>
              <a:rPr kumimoji="1" lang="en-US" altLang="ja-JP" baseline="30000" dirty="0" smtClean="0"/>
              <a:t>+ </a:t>
            </a:r>
            <a:r>
              <a:rPr kumimoji="1" lang="en-US" altLang="ja-JP" dirty="0" smtClean="0"/>
              <a:t>which is coincident in time with γ detected by LXe.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4452" y="3122965"/>
            <a:ext cx="1667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※not </a:t>
            </a:r>
          </a:p>
          <a:p>
            <a:r>
              <a:rPr kumimoji="1" lang="en-US" altLang="ja-JP" sz="1600" dirty="0" smtClean="0"/>
              <a:t>   approved yet</a:t>
            </a:r>
            <a:endParaRPr kumimoji="1" lang="ja-JP" altLang="en-US" sz="16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39552" y="4139589"/>
            <a:ext cx="1560805" cy="36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anose="05000000000000000000" pitchFamily="2" charset="2"/>
              </a:rPr>
              <a:t> next talk</a:t>
            </a:r>
            <a:endParaRPr kumimoji="1" lang="ja-JP" altLang="en-US" dirty="0"/>
          </a:p>
        </p:txBody>
      </p:sp>
      <p:sp>
        <p:nvSpPr>
          <p:cNvPr id="2048" name="テキスト ボックス 2047"/>
          <p:cNvSpPr txBox="1"/>
          <p:nvPr/>
        </p:nvSpPr>
        <p:spPr>
          <a:xfrm>
            <a:off x="971600" y="608400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RDC may reduce the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γ BG to half</a:t>
            </a:r>
            <a:r>
              <a:rPr kumimoji="1" lang="en-US" altLang="ja-JP" dirty="0" smtClean="0"/>
              <a:t> and improve the μ</a:t>
            </a:r>
            <a:r>
              <a:rPr kumimoji="1" lang="en-US" altLang="ja-JP" dirty="0" smtClean="0">
                <a:sym typeface="Wingdings" panose="05000000000000000000" pitchFamily="2" charset="2"/>
              </a:rPr>
              <a:t>eγ </a:t>
            </a:r>
            <a:r>
              <a:rPr kumimoji="1" lang="en-US" altLang="ja-JP" dirty="0" smtClean="0"/>
              <a:t>sensitivity by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23%</a:t>
            </a:r>
            <a:r>
              <a:rPr kumimoji="1"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7331675" y="4291989"/>
            <a:ext cx="1560805" cy="369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ym typeface="Wingdings" panose="05000000000000000000" pitchFamily="2" charset="2"/>
              </a:rPr>
              <a:t> this talk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01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DS RDC (Plastic Scintillator)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6010-3E78-4F22-9D91-D556369194D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7111" y="1779462"/>
            <a:ext cx="2664296" cy="2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335979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393727"/>
            <a:ext cx="2838421" cy="2347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>
          <a:xfrm>
            <a:off x="861060" y="3566532"/>
            <a:ext cx="38532" cy="7985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899592" y="4365104"/>
            <a:ext cx="231978" cy="53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131570" y="4362822"/>
            <a:ext cx="3810" cy="274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135380" y="4640952"/>
            <a:ext cx="201930" cy="342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1341120" y="4667622"/>
            <a:ext cx="3810" cy="255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344930" y="4926702"/>
            <a:ext cx="232410" cy="266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1577340" y="4960992"/>
            <a:ext cx="11430" cy="270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584960" y="5216262"/>
            <a:ext cx="697230" cy="1257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2278380" y="5067672"/>
            <a:ext cx="7620" cy="2743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2278380" y="5063862"/>
            <a:ext cx="285750" cy="495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2552700" y="4827642"/>
            <a:ext cx="11430" cy="2819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2548890" y="4827642"/>
            <a:ext cx="289560" cy="457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2834640" y="4557132"/>
            <a:ext cx="3810" cy="3200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2834640" y="4560942"/>
            <a:ext cx="308610" cy="15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V="1">
            <a:off x="3143250" y="3627492"/>
            <a:ext cx="26670" cy="9525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 flipV="1">
            <a:off x="2868930" y="3619872"/>
            <a:ext cx="300990" cy="11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V="1">
            <a:off x="2853690" y="3303642"/>
            <a:ext cx="7620" cy="3124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 flipV="1">
            <a:off x="2556510" y="3288402"/>
            <a:ext cx="304800" cy="3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 flipH="1" flipV="1">
            <a:off x="2556510" y="2983602"/>
            <a:ext cx="3810" cy="3124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>
            <a:off x="2289810" y="2979792"/>
            <a:ext cx="274320" cy="76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2263140" y="2663562"/>
            <a:ext cx="11430" cy="331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V="1">
            <a:off x="1501140" y="2671182"/>
            <a:ext cx="758190" cy="609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V="1">
            <a:off x="1283970" y="3021702"/>
            <a:ext cx="236220" cy="19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1508760" y="2732142"/>
            <a:ext cx="11430" cy="2933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1283970" y="3040752"/>
            <a:ext cx="22860" cy="262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V="1">
            <a:off x="1070610" y="3311262"/>
            <a:ext cx="236220" cy="190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/>
          <p:cNvCxnSpPr/>
          <p:nvPr/>
        </p:nvCxnSpPr>
        <p:spPr>
          <a:xfrm flipV="1">
            <a:off x="853440" y="3581772"/>
            <a:ext cx="240030" cy="38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1082040" y="3330312"/>
            <a:ext cx="11430" cy="2400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414" y="2825243"/>
            <a:ext cx="2354065" cy="119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テキスト ボックス 103"/>
          <p:cNvSpPr txBox="1"/>
          <p:nvPr/>
        </p:nvSpPr>
        <p:spPr>
          <a:xfrm>
            <a:off x="5364088" y="4283804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LXe-PS timing diff (MC)</a:t>
            </a:r>
            <a:endParaRPr kumimoji="1" lang="ja-JP" altLang="en-US" dirty="0"/>
          </a:p>
        </p:txBody>
      </p:sp>
      <p:cxnSp>
        <p:nvCxnSpPr>
          <p:cNvPr id="103" name="直線矢印コネクタ 102"/>
          <p:cNvCxnSpPr/>
          <p:nvPr/>
        </p:nvCxnSpPr>
        <p:spPr>
          <a:xfrm flipH="1">
            <a:off x="4139952" y="3284984"/>
            <a:ext cx="2196244" cy="0"/>
          </a:xfrm>
          <a:prstGeom prst="straightConnector1">
            <a:avLst/>
          </a:prstGeom>
          <a:ln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>
            <a:off x="4932040" y="3212976"/>
            <a:ext cx="90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bg1"/>
                </a:solidFill>
              </a:rPr>
              <a:t>19cm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7056784" y="2924944"/>
            <a:ext cx="20517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2 or 3 MPPCs (</a:t>
            </a:r>
            <a:r>
              <a:rPr lang="en-US" altLang="ja-JP" sz="1200" dirty="0">
                <a:solidFill>
                  <a:schemeClr val="bg1"/>
                </a:solidFill>
              </a:rPr>
              <a:t>S13360-3050PE</a:t>
            </a:r>
            <a:r>
              <a:rPr kumimoji="1" lang="en-US" altLang="ja-JP" sz="1400" dirty="0" smtClean="0">
                <a:solidFill>
                  <a:schemeClr val="bg1"/>
                </a:solidFill>
              </a:rPr>
              <a:t>) at both ends, </a:t>
            </a:r>
          </a:p>
          <a:p>
            <a:r>
              <a:rPr kumimoji="1" lang="en-US" altLang="ja-JP" sz="1400" dirty="0" smtClean="0">
                <a:solidFill>
                  <a:schemeClr val="bg1"/>
                </a:solidFill>
              </a:rPr>
              <a:t>connected in series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107" name="直線コネクタ 106"/>
          <p:cNvCxnSpPr>
            <a:stCxn id="111" idx="1"/>
          </p:cNvCxnSpPr>
          <p:nvPr/>
        </p:nvCxnSpPr>
        <p:spPr>
          <a:xfrm flipH="1">
            <a:off x="6876766" y="3294276"/>
            <a:ext cx="180018" cy="203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 flipV="1">
            <a:off x="5940152" y="2230755"/>
            <a:ext cx="1008112" cy="2933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/>
          <p:cNvSpPr txBox="1"/>
          <p:nvPr/>
        </p:nvSpPr>
        <p:spPr>
          <a:xfrm>
            <a:off x="6930769" y="1844824"/>
            <a:ext cx="2105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12 counters with </a:t>
            </a:r>
          </a:p>
          <a:p>
            <a:r>
              <a:rPr lang="en-US" altLang="ja-JP" sz="1600" dirty="0" smtClean="0"/>
              <a:t>reflector &amp; light shielding</a:t>
            </a:r>
            <a:endParaRPr kumimoji="1" lang="ja-JP" altLang="en-US" sz="1600" dirty="0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942573" y="5364505"/>
            <a:ext cx="2733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Accidental e+</a:t>
            </a:r>
          </a:p>
          <a:p>
            <a:r>
              <a:rPr lang="en-US" altLang="ja-JP" sz="1600" dirty="0" smtClean="0">
                <a:solidFill>
                  <a:srgbClr val="FF0000"/>
                </a:solidFill>
              </a:rPr>
              <a:t>RMD + AIF (γ  at LXe)</a:t>
            </a:r>
            <a:endParaRPr lang="en-US" altLang="ja-JP" sz="1600" dirty="0">
              <a:solidFill>
                <a:srgbClr val="FF0000"/>
              </a:solidFill>
            </a:endParaRPr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683568" y="1702549"/>
            <a:ext cx="331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Plastic Scintillator (PS) detects the timing of e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cxnSp>
        <p:nvCxnSpPr>
          <p:cNvPr id="117" name="直線矢印コネクタ 116"/>
          <p:cNvCxnSpPr/>
          <p:nvPr/>
        </p:nvCxnSpPr>
        <p:spPr>
          <a:xfrm>
            <a:off x="5652120" y="5303385"/>
            <a:ext cx="0" cy="146194"/>
          </a:xfrm>
          <a:prstGeom prst="straightConnector1">
            <a:avLst/>
          </a:prstGeom>
          <a:ln>
            <a:solidFill>
              <a:srgbClr val="3823F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/>
          <p:cNvSpPr txBox="1"/>
          <p:nvPr/>
        </p:nvSpPr>
        <p:spPr>
          <a:xfrm>
            <a:off x="5364088" y="472514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3823FD"/>
                </a:solidFill>
              </a:rPr>
              <a:t>RMD </a:t>
            </a:r>
            <a:br>
              <a:rPr kumimoji="1" lang="en-US" altLang="ja-JP" sz="1600" dirty="0" smtClean="0">
                <a:solidFill>
                  <a:srgbClr val="3823FD"/>
                </a:solidFill>
              </a:rPr>
            </a:br>
            <a:r>
              <a:rPr kumimoji="1" lang="en-US" altLang="ja-JP" sz="1600" dirty="0" smtClean="0">
                <a:solidFill>
                  <a:srgbClr val="3823FD"/>
                </a:solidFill>
              </a:rPr>
              <a:t>peak</a:t>
            </a:r>
            <a:endParaRPr kumimoji="1" lang="ja-JP" altLang="en-US" sz="1600" dirty="0">
              <a:solidFill>
                <a:srgbClr val="3823FD"/>
              </a:solidFill>
            </a:endParaRPr>
          </a:p>
        </p:txBody>
      </p:sp>
      <p:sp>
        <p:nvSpPr>
          <p:cNvPr id="121" name="二等辺三角形 120"/>
          <p:cNvSpPr/>
          <p:nvPr/>
        </p:nvSpPr>
        <p:spPr>
          <a:xfrm rot="3671298">
            <a:off x="3563888" y="2825243"/>
            <a:ext cx="353223" cy="11405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>
            <a:off x="4120698" y="2708920"/>
            <a:ext cx="2207330" cy="101668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正方形/長方形 127"/>
          <p:cNvSpPr/>
          <p:nvPr/>
        </p:nvSpPr>
        <p:spPr>
          <a:xfrm>
            <a:off x="4121080" y="2810654"/>
            <a:ext cx="2207330" cy="101668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正方形/長方形 129"/>
          <p:cNvSpPr/>
          <p:nvPr/>
        </p:nvSpPr>
        <p:spPr>
          <a:xfrm>
            <a:off x="4121080" y="2917334"/>
            <a:ext cx="2207330" cy="101668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正方形/長方形 130"/>
          <p:cNvSpPr/>
          <p:nvPr/>
        </p:nvSpPr>
        <p:spPr>
          <a:xfrm>
            <a:off x="4380894" y="2451370"/>
            <a:ext cx="1766987" cy="212192"/>
          </a:xfrm>
          <a:prstGeom prst="rect">
            <a:avLst/>
          </a:prstGeom>
          <a:noFill/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523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松風">
  <a:themeElements>
    <a:clrScheme name="プッシュピン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ユーザー定義 2">
      <a:majorFont>
        <a:latin typeface="Calibri"/>
        <a:ea typeface="ＭＳ Ｐゴシック"/>
        <a:cs typeface=""/>
      </a:majorFont>
      <a:minorFont>
        <a:latin typeface="Calibri"/>
        <a:ea typeface="HGPｺﾞｼｯｸM"/>
        <a:cs typeface=""/>
      </a:minorFont>
    </a:fontScheme>
    <a:fmtScheme name="松風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38000"/>
                <a:lum val="92000"/>
              </a:schemeClr>
            </a:gs>
            <a:gs pos="20000">
              <a:schemeClr val="phClr">
                <a:sat val="44000"/>
                <a:lum val="80000"/>
              </a:schemeClr>
            </a:gs>
            <a:gs pos="100000">
              <a:schemeClr val="phClr">
                <a:sat val="56000"/>
                <a:lum val="54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</a:blipFill>
      </a:fillStyleLst>
      <a:lnStyleLst>
        <a:ln w="6350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857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50800" dir="5400000" algn="tl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50800" dist="50800" dir="5400000" algn="tl" rotWithShape="0">
              <a:srgbClr val="000000">
                <a:alpha val="65000"/>
              </a:srgbClr>
            </a:outerShdw>
          </a:effectLst>
          <a:scene3d>
            <a:camera prst="orthographicFront"/>
            <a:lightRig rig="soft" dir="t">
              <a:rot lat="0" lon="0" rev="17100000"/>
            </a:lightRig>
          </a:scene3d>
          <a:sp3d>
            <a:bevelT w="165100" h="254000"/>
            <a:bevelB w="165100" h="2540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40000"/>
              </a:schemeClr>
            </a:gs>
            <a:gs pos="53000">
              <a:schemeClr val="phClr">
                <a:shade val="5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7000"/>
                <a:satMod val="160000"/>
              </a:schemeClr>
              <a:schemeClr val="phClr">
                <a:tint val="95000"/>
                <a:satMod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 in the Pines</Template>
  <TotalTime>4220</TotalTime>
  <Words>1553</Words>
  <Application>Microsoft Office PowerPoint</Application>
  <PresentationFormat>画面に合わせる (4:3)</PresentationFormat>
  <Paragraphs>331</Paragraphs>
  <Slides>34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松風</vt:lpstr>
      <vt:lpstr>Engineering run of the MEG II downstream Radiative Decay Counter in the muon beam</vt:lpstr>
      <vt:lpstr>PowerPoint プレゼンテーション</vt:lpstr>
      <vt:lpstr>PowerPoint プレゼンテーション</vt:lpstr>
      <vt:lpstr>μ  eγ search</vt:lpstr>
      <vt:lpstr>MEG II experiment</vt:lpstr>
      <vt:lpstr>PowerPoint プレゼンテーション</vt:lpstr>
      <vt:lpstr>Radiative Muon Decay</vt:lpstr>
      <vt:lpstr>Radiative Decay Counter (RDC)</vt:lpstr>
      <vt:lpstr>DS RDC (Plastic Scintillator)</vt:lpstr>
      <vt:lpstr>DS RDC (LYSO crystal)</vt:lpstr>
      <vt:lpstr>PowerPoint プレゼンテーション</vt:lpstr>
      <vt:lpstr>Engineering run</vt:lpstr>
      <vt:lpstr>Mounting &amp; signal check</vt:lpstr>
      <vt:lpstr>Electronics: WaveDream</vt:lpstr>
      <vt:lpstr>Waveform analysis</vt:lpstr>
      <vt:lpstr>Calibration of LYSO </vt:lpstr>
      <vt:lpstr>Calibration of BGO detector</vt:lpstr>
      <vt:lpstr>Physics data taking</vt:lpstr>
      <vt:lpstr>PowerPoint プレゼンテーション</vt:lpstr>
      <vt:lpstr>Example of events</vt:lpstr>
      <vt:lpstr>RMD event selection</vt:lpstr>
      <vt:lpstr>PS-BGO time coincidence</vt:lpstr>
      <vt:lpstr>LYSO energy cut</vt:lpstr>
      <vt:lpstr>Summary</vt:lpstr>
      <vt:lpstr>Backup slides</vt:lpstr>
      <vt:lpstr>Non-linearity</vt:lpstr>
      <vt:lpstr>Calibration: to do</vt:lpstr>
      <vt:lpstr>LYSO current history</vt:lpstr>
      <vt:lpstr>Calibration: LYSO intrinsic</vt:lpstr>
      <vt:lpstr>Beam data: raw energy distributions</vt:lpstr>
      <vt:lpstr>PS hit &amp; clustering</vt:lpstr>
      <vt:lpstr>Number of RMD events</vt:lpstr>
      <vt:lpstr>LYSO energy vs. PS-BGO timing</vt:lpstr>
      <vt:lpstr>Event reduction by LYSO cut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II実験 </dc:title>
  <dc:creator>Kei</dc:creator>
  <cp:lastModifiedBy>Kei</cp:lastModifiedBy>
  <cp:revision>67</cp:revision>
  <dcterms:created xsi:type="dcterms:W3CDTF">2016-09-17T14:10:21Z</dcterms:created>
  <dcterms:modified xsi:type="dcterms:W3CDTF">2016-09-20T12:30:33Z</dcterms:modified>
</cp:coreProperties>
</file>